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8" r:id="rId2"/>
    <p:sldId id="257" r:id="rId3"/>
    <p:sldId id="256" r:id="rId4"/>
    <p:sldId id="259" r:id="rId5"/>
    <p:sldId id="271" r:id="rId6"/>
    <p:sldId id="272" r:id="rId7"/>
    <p:sldId id="273" r:id="rId8"/>
    <p:sldId id="274" r:id="rId9"/>
    <p:sldId id="275" r:id="rId10"/>
    <p:sldId id="276" r:id="rId11"/>
    <p:sldId id="277" r:id="rId12"/>
    <p:sldId id="278" r:id="rId13"/>
    <p:sldId id="279" r:id="rId14"/>
    <p:sldId id="270" r:id="rId15"/>
    <p:sldId id="264" r:id="rId16"/>
    <p:sldId id="265"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82A3A"/>
    <a:srgbClr val="A6D5DF"/>
    <a:srgbClr val="0F1923"/>
    <a:srgbClr val="0A1118"/>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59" autoAdjust="0"/>
    <p:restoredTop sz="94660"/>
  </p:normalViewPr>
  <p:slideViewPr>
    <p:cSldViewPr snapToGrid="0">
      <p:cViewPr varScale="1">
        <p:scale>
          <a:sx n="62" d="100"/>
          <a:sy n="62" d="100"/>
        </p:scale>
        <p:origin x="640"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C73C2E-199E-4EA4-94A5-A58A7BD3276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MY"/>
          </a:p>
        </p:txBody>
      </p:sp>
      <p:sp>
        <p:nvSpPr>
          <p:cNvPr id="3" name="Subtitle 2">
            <a:extLst>
              <a:ext uri="{FF2B5EF4-FFF2-40B4-BE49-F238E27FC236}">
                <a16:creationId xmlns:a16="http://schemas.microsoft.com/office/drawing/2014/main" id="{8936A243-A9A7-410A-A832-92E03E19206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MY"/>
          </a:p>
        </p:txBody>
      </p:sp>
      <p:sp>
        <p:nvSpPr>
          <p:cNvPr id="4" name="Date Placeholder 3">
            <a:extLst>
              <a:ext uri="{FF2B5EF4-FFF2-40B4-BE49-F238E27FC236}">
                <a16:creationId xmlns:a16="http://schemas.microsoft.com/office/drawing/2014/main" id="{10BF6DB7-4311-40AA-B623-2FA3CC34C91B}"/>
              </a:ext>
            </a:extLst>
          </p:cNvPr>
          <p:cNvSpPr>
            <a:spLocks noGrp="1"/>
          </p:cNvSpPr>
          <p:nvPr>
            <p:ph type="dt" sz="half" idx="10"/>
          </p:nvPr>
        </p:nvSpPr>
        <p:spPr/>
        <p:txBody>
          <a:bodyPr/>
          <a:lstStyle/>
          <a:p>
            <a:fld id="{054A6A80-5264-4848-8CA6-96ED35941B24}" type="datetimeFigureOut">
              <a:rPr lang="en-MY" smtClean="0"/>
              <a:t>27/4/2022</a:t>
            </a:fld>
            <a:endParaRPr lang="en-MY"/>
          </a:p>
        </p:txBody>
      </p:sp>
      <p:sp>
        <p:nvSpPr>
          <p:cNvPr id="5" name="Footer Placeholder 4">
            <a:extLst>
              <a:ext uri="{FF2B5EF4-FFF2-40B4-BE49-F238E27FC236}">
                <a16:creationId xmlns:a16="http://schemas.microsoft.com/office/drawing/2014/main" id="{69612A30-AE37-44B7-8CE2-0D5C00B11726}"/>
              </a:ext>
            </a:extLst>
          </p:cNvPr>
          <p:cNvSpPr>
            <a:spLocks noGrp="1"/>
          </p:cNvSpPr>
          <p:nvPr>
            <p:ph type="ftr" sz="quarter" idx="11"/>
          </p:nvPr>
        </p:nvSpPr>
        <p:spPr/>
        <p:txBody>
          <a:bodyPr/>
          <a:lstStyle/>
          <a:p>
            <a:endParaRPr lang="en-MY"/>
          </a:p>
        </p:txBody>
      </p:sp>
      <p:sp>
        <p:nvSpPr>
          <p:cNvPr id="6" name="Slide Number Placeholder 5">
            <a:extLst>
              <a:ext uri="{FF2B5EF4-FFF2-40B4-BE49-F238E27FC236}">
                <a16:creationId xmlns:a16="http://schemas.microsoft.com/office/drawing/2014/main" id="{C30C0175-731E-41D9-8B64-8ECF06A8EE5D}"/>
              </a:ext>
            </a:extLst>
          </p:cNvPr>
          <p:cNvSpPr>
            <a:spLocks noGrp="1"/>
          </p:cNvSpPr>
          <p:nvPr>
            <p:ph type="sldNum" sz="quarter" idx="12"/>
          </p:nvPr>
        </p:nvSpPr>
        <p:spPr/>
        <p:txBody>
          <a:bodyPr/>
          <a:lstStyle/>
          <a:p>
            <a:fld id="{8F34DD00-9460-4ACA-BCB3-0658FCE44E65}" type="slidenum">
              <a:rPr lang="en-MY" smtClean="0"/>
              <a:t>‹#›</a:t>
            </a:fld>
            <a:endParaRPr lang="en-MY"/>
          </a:p>
        </p:txBody>
      </p:sp>
    </p:spTree>
    <p:extLst>
      <p:ext uri="{BB962C8B-B14F-4D97-AF65-F5344CB8AC3E}">
        <p14:creationId xmlns:p14="http://schemas.microsoft.com/office/powerpoint/2010/main" val="21286488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6E929-22C7-4F5B-963C-A8D039F56935}"/>
              </a:ext>
            </a:extLst>
          </p:cNvPr>
          <p:cNvSpPr>
            <a:spLocks noGrp="1"/>
          </p:cNvSpPr>
          <p:nvPr>
            <p:ph type="title"/>
          </p:nvPr>
        </p:nvSpPr>
        <p:spPr/>
        <p:txBody>
          <a:bodyPr/>
          <a:lstStyle/>
          <a:p>
            <a:r>
              <a:rPr lang="en-US"/>
              <a:t>Click to edit Master title style</a:t>
            </a:r>
            <a:endParaRPr lang="en-MY"/>
          </a:p>
        </p:txBody>
      </p:sp>
      <p:sp>
        <p:nvSpPr>
          <p:cNvPr id="3" name="Vertical Text Placeholder 2">
            <a:extLst>
              <a:ext uri="{FF2B5EF4-FFF2-40B4-BE49-F238E27FC236}">
                <a16:creationId xmlns:a16="http://schemas.microsoft.com/office/drawing/2014/main" id="{0CC0241C-C031-4816-AEC4-2DD3EAA619D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Date Placeholder 3">
            <a:extLst>
              <a:ext uri="{FF2B5EF4-FFF2-40B4-BE49-F238E27FC236}">
                <a16:creationId xmlns:a16="http://schemas.microsoft.com/office/drawing/2014/main" id="{4DEE678A-F490-4B4C-9A53-92D0A5982358}"/>
              </a:ext>
            </a:extLst>
          </p:cNvPr>
          <p:cNvSpPr>
            <a:spLocks noGrp="1"/>
          </p:cNvSpPr>
          <p:nvPr>
            <p:ph type="dt" sz="half" idx="10"/>
          </p:nvPr>
        </p:nvSpPr>
        <p:spPr/>
        <p:txBody>
          <a:bodyPr/>
          <a:lstStyle/>
          <a:p>
            <a:fld id="{054A6A80-5264-4848-8CA6-96ED35941B24}" type="datetimeFigureOut">
              <a:rPr lang="en-MY" smtClean="0"/>
              <a:t>27/4/2022</a:t>
            </a:fld>
            <a:endParaRPr lang="en-MY"/>
          </a:p>
        </p:txBody>
      </p:sp>
      <p:sp>
        <p:nvSpPr>
          <p:cNvPr id="5" name="Footer Placeholder 4">
            <a:extLst>
              <a:ext uri="{FF2B5EF4-FFF2-40B4-BE49-F238E27FC236}">
                <a16:creationId xmlns:a16="http://schemas.microsoft.com/office/drawing/2014/main" id="{D771FA35-7D98-4DED-AF14-B57664EBAAF8}"/>
              </a:ext>
            </a:extLst>
          </p:cNvPr>
          <p:cNvSpPr>
            <a:spLocks noGrp="1"/>
          </p:cNvSpPr>
          <p:nvPr>
            <p:ph type="ftr" sz="quarter" idx="11"/>
          </p:nvPr>
        </p:nvSpPr>
        <p:spPr/>
        <p:txBody>
          <a:bodyPr/>
          <a:lstStyle/>
          <a:p>
            <a:endParaRPr lang="en-MY"/>
          </a:p>
        </p:txBody>
      </p:sp>
      <p:sp>
        <p:nvSpPr>
          <p:cNvPr id="6" name="Slide Number Placeholder 5">
            <a:extLst>
              <a:ext uri="{FF2B5EF4-FFF2-40B4-BE49-F238E27FC236}">
                <a16:creationId xmlns:a16="http://schemas.microsoft.com/office/drawing/2014/main" id="{79D2C8C0-43EA-4E62-B458-01182F01118C}"/>
              </a:ext>
            </a:extLst>
          </p:cNvPr>
          <p:cNvSpPr>
            <a:spLocks noGrp="1"/>
          </p:cNvSpPr>
          <p:nvPr>
            <p:ph type="sldNum" sz="quarter" idx="12"/>
          </p:nvPr>
        </p:nvSpPr>
        <p:spPr/>
        <p:txBody>
          <a:bodyPr/>
          <a:lstStyle/>
          <a:p>
            <a:fld id="{8F34DD00-9460-4ACA-BCB3-0658FCE44E65}" type="slidenum">
              <a:rPr lang="en-MY" smtClean="0"/>
              <a:t>‹#›</a:t>
            </a:fld>
            <a:endParaRPr lang="en-MY"/>
          </a:p>
        </p:txBody>
      </p:sp>
    </p:spTree>
    <p:extLst>
      <p:ext uri="{BB962C8B-B14F-4D97-AF65-F5344CB8AC3E}">
        <p14:creationId xmlns:p14="http://schemas.microsoft.com/office/powerpoint/2010/main" val="18924975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DA11665-1E11-4AAC-9041-0D266D71008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MY"/>
          </a:p>
        </p:txBody>
      </p:sp>
      <p:sp>
        <p:nvSpPr>
          <p:cNvPr id="3" name="Vertical Text Placeholder 2">
            <a:extLst>
              <a:ext uri="{FF2B5EF4-FFF2-40B4-BE49-F238E27FC236}">
                <a16:creationId xmlns:a16="http://schemas.microsoft.com/office/drawing/2014/main" id="{2008A9CE-AEDD-4628-8D34-E8AC5E1B156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Date Placeholder 3">
            <a:extLst>
              <a:ext uri="{FF2B5EF4-FFF2-40B4-BE49-F238E27FC236}">
                <a16:creationId xmlns:a16="http://schemas.microsoft.com/office/drawing/2014/main" id="{7F993887-B34C-470A-99AD-C9E16B0943E7}"/>
              </a:ext>
            </a:extLst>
          </p:cNvPr>
          <p:cNvSpPr>
            <a:spLocks noGrp="1"/>
          </p:cNvSpPr>
          <p:nvPr>
            <p:ph type="dt" sz="half" idx="10"/>
          </p:nvPr>
        </p:nvSpPr>
        <p:spPr/>
        <p:txBody>
          <a:bodyPr/>
          <a:lstStyle/>
          <a:p>
            <a:fld id="{054A6A80-5264-4848-8CA6-96ED35941B24}" type="datetimeFigureOut">
              <a:rPr lang="en-MY" smtClean="0"/>
              <a:t>27/4/2022</a:t>
            </a:fld>
            <a:endParaRPr lang="en-MY"/>
          </a:p>
        </p:txBody>
      </p:sp>
      <p:sp>
        <p:nvSpPr>
          <p:cNvPr id="5" name="Footer Placeholder 4">
            <a:extLst>
              <a:ext uri="{FF2B5EF4-FFF2-40B4-BE49-F238E27FC236}">
                <a16:creationId xmlns:a16="http://schemas.microsoft.com/office/drawing/2014/main" id="{5514B5DF-9026-4417-843F-4CB0A25138D9}"/>
              </a:ext>
            </a:extLst>
          </p:cNvPr>
          <p:cNvSpPr>
            <a:spLocks noGrp="1"/>
          </p:cNvSpPr>
          <p:nvPr>
            <p:ph type="ftr" sz="quarter" idx="11"/>
          </p:nvPr>
        </p:nvSpPr>
        <p:spPr/>
        <p:txBody>
          <a:bodyPr/>
          <a:lstStyle/>
          <a:p>
            <a:endParaRPr lang="en-MY"/>
          </a:p>
        </p:txBody>
      </p:sp>
      <p:sp>
        <p:nvSpPr>
          <p:cNvPr id="6" name="Slide Number Placeholder 5">
            <a:extLst>
              <a:ext uri="{FF2B5EF4-FFF2-40B4-BE49-F238E27FC236}">
                <a16:creationId xmlns:a16="http://schemas.microsoft.com/office/drawing/2014/main" id="{F57C50A4-DD25-4C8E-86FE-12C7B2A0260D}"/>
              </a:ext>
            </a:extLst>
          </p:cNvPr>
          <p:cNvSpPr>
            <a:spLocks noGrp="1"/>
          </p:cNvSpPr>
          <p:nvPr>
            <p:ph type="sldNum" sz="quarter" idx="12"/>
          </p:nvPr>
        </p:nvSpPr>
        <p:spPr/>
        <p:txBody>
          <a:bodyPr/>
          <a:lstStyle/>
          <a:p>
            <a:fld id="{8F34DD00-9460-4ACA-BCB3-0658FCE44E65}" type="slidenum">
              <a:rPr lang="en-MY" smtClean="0"/>
              <a:t>‹#›</a:t>
            </a:fld>
            <a:endParaRPr lang="en-MY"/>
          </a:p>
        </p:txBody>
      </p:sp>
    </p:spTree>
    <p:extLst>
      <p:ext uri="{BB962C8B-B14F-4D97-AF65-F5344CB8AC3E}">
        <p14:creationId xmlns:p14="http://schemas.microsoft.com/office/powerpoint/2010/main" val="23203341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4AEF1E-557E-4C13-8D77-828D017AD308}"/>
              </a:ext>
            </a:extLst>
          </p:cNvPr>
          <p:cNvSpPr>
            <a:spLocks noGrp="1"/>
          </p:cNvSpPr>
          <p:nvPr>
            <p:ph type="title"/>
          </p:nvPr>
        </p:nvSpPr>
        <p:spPr/>
        <p:txBody>
          <a:bodyPr/>
          <a:lstStyle/>
          <a:p>
            <a:r>
              <a:rPr lang="en-US"/>
              <a:t>Click to edit Master title style</a:t>
            </a:r>
            <a:endParaRPr lang="en-MY"/>
          </a:p>
        </p:txBody>
      </p:sp>
      <p:sp>
        <p:nvSpPr>
          <p:cNvPr id="3" name="Content Placeholder 2">
            <a:extLst>
              <a:ext uri="{FF2B5EF4-FFF2-40B4-BE49-F238E27FC236}">
                <a16:creationId xmlns:a16="http://schemas.microsoft.com/office/drawing/2014/main" id="{FAEC41CF-84A9-4A57-AB4E-9EE8EABD279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Date Placeholder 3">
            <a:extLst>
              <a:ext uri="{FF2B5EF4-FFF2-40B4-BE49-F238E27FC236}">
                <a16:creationId xmlns:a16="http://schemas.microsoft.com/office/drawing/2014/main" id="{CDD23F07-5001-47A1-AC0A-322C8DEE6605}"/>
              </a:ext>
            </a:extLst>
          </p:cNvPr>
          <p:cNvSpPr>
            <a:spLocks noGrp="1"/>
          </p:cNvSpPr>
          <p:nvPr>
            <p:ph type="dt" sz="half" idx="10"/>
          </p:nvPr>
        </p:nvSpPr>
        <p:spPr/>
        <p:txBody>
          <a:bodyPr/>
          <a:lstStyle/>
          <a:p>
            <a:fld id="{054A6A80-5264-4848-8CA6-96ED35941B24}" type="datetimeFigureOut">
              <a:rPr lang="en-MY" smtClean="0"/>
              <a:t>27/4/2022</a:t>
            </a:fld>
            <a:endParaRPr lang="en-MY"/>
          </a:p>
        </p:txBody>
      </p:sp>
      <p:sp>
        <p:nvSpPr>
          <p:cNvPr id="5" name="Footer Placeholder 4">
            <a:extLst>
              <a:ext uri="{FF2B5EF4-FFF2-40B4-BE49-F238E27FC236}">
                <a16:creationId xmlns:a16="http://schemas.microsoft.com/office/drawing/2014/main" id="{1636335B-36FA-4D73-A1F5-9AB0C5F0C36D}"/>
              </a:ext>
            </a:extLst>
          </p:cNvPr>
          <p:cNvSpPr>
            <a:spLocks noGrp="1"/>
          </p:cNvSpPr>
          <p:nvPr>
            <p:ph type="ftr" sz="quarter" idx="11"/>
          </p:nvPr>
        </p:nvSpPr>
        <p:spPr/>
        <p:txBody>
          <a:bodyPr/>
          <a:lstStyle/>
          <a:p>
            <a:endParaRPr lang="en-MY"/>
          </a:p>
        </p:txBody>
      </p:sp>
      <p:sp>
        <p:nvSpPr>
          <p:cNvPr id="6" name="Slide Number Placeholder 5">
            <a:extLst>
              <a:ext uri="{FF2B5EF4-FFF2-40B4-BE49-F238E27FC236}">
                <a16:creationId xmlns:a16="http://schemas.microsoft.com/office/drawing/2014/main" id="{B8916342-1C02-438F-B2F2-5D5DCFC6DE3A}"/>
              </a:ext>
            </a:extLst>
          </p:cNvPr>
          <p:cNvSpPr>
            <a:spLocks noGrp="1"/>
          </p:cNvSpPr>
          <p:nvPr>
            <p:ph type="sldNum" sz="quarter" idx="12"/>
          </p:nvPr>
        </p:nvSpPr>
        <p:spPr/>
        <p:txBody>
          <a:bodyPr/>
          <a:lstStyle/>
          <a:p>
            <a:fld id="{8F34DD00-9460-4ACA-BCB3-0658FCE44E65}" type="slidenum">
              <a:rPr lang="en-MY" smtClean="0"/>
              <a:t>‹#›</a:t>
            </a:fld>
            <a:endParaRPr lang="en-MY"/>
          </a:p>
        </p:txBody>
      </p:sp>
    </p:spTree>
    <p:extLst>
      <p:ext uri="{BB962C8B-B14F-4D97-AF65-F5344CB8AC3E}">
        <p14:creationId xmlns:p14="http://schemas.microsoft.com/office/powerpoint/2010/main" val="14707125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9FA981-ED08-421B-AAB8-26FBEF9C414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MY"/>
          </a:p>
        </p:txBody>
      </p:sp>
      <p:sp>
        <p:nvSpPr>
          <p:cNvPr id="3" name="Text Placeholder 2">
            <a:extLst>
              <a:ext uri="{FF2B5EF4-FFF2-40B4-BE49-F238E27FC236}">
                <a16:creationId xmlns:a16="http://schemas.microsoft.com/office/drawing/2014/main" id="{28F989E2-BFCA-4FE8-B177-49CEA17B78F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53C46C0-F436-46FE-B097-9436CC2E357C}"/>
              </a:ext>
            </a:extLst>
          </p:cNvPr>
          <p:cNvSpPr>
            <a:spLocks noGrp="1"/>
          </p:cNvSpPr>
          <p:nvPr>
            <p:ph type="dt" sz="half" idx="10"/>
          </p:nvPr>
        </p:nvSpPr>
        <p:spPr/>
        <p:txBody>
          <a:bodyPr/>
          <a:lstStyle/>
          <a:p>
            <a:fld id="{054A6A80-5264-4848-8CA6-96ED35941B24}" type="datetimeFigureOut">
              <a:rPr lang="en-MY" smtClean="0"/>
              <a:t>27/4/2022</a:t>
            </a:fld>
            <a:endParaRPr lang="en-MY"/>
          </a:p>
        </p:txBody>
      </p:sp>
      <p:sp>
        <p:nvSpPr>
          <p:cNvPr id="5" name="Footer Placeholder 4">
            <a:extLst>
              <a:ext uri="{FF2B5EF4-FFF2-40B4-BE49-F238E27FC236}">
                <a16:creationId xmlns:a16="http://schemas.microsoft.com/office/drawing/2014/main" id="{6A0ACED8-6FE0-4941-B70F-6815EE5F1FAC}"/>
              </a:ext>
            </a:extLst>
          </p:cNvPr>
          <p:cNvSpPr>
            <a:spLocks noGrp="1"/>
          </p:cNvSpPr>
          <p:nvPr>
            <p:ph type="ftr" sz="quarter" idx="11"/>
          </p:nvPr>
        </p:nvSpPr>
        <p:spPr/>
        <p:txBody>
          <a:bodyPr/>
          <a:lstStyle/>
          <a:p>
            <a:endParaRPr lang="en-MY"/>
          </a:p>
        </p:txBody>
      </p:sp>
      <p:sp>
        <p:nvSpPr>
          <p:cNvPr id="6" name="Slide Number Placeholder 5">
            <a:extLst>
              <a:ext uri="{FF2B5EF4-FFF2-40B4-BE49-F238E27FC236}">
                <a16:creationId xmlns:a16="http://schemas.microsoft.com/office/drawing/2014/main" id="{EE2A5E55-13F1-464C-AD54-E1AD21D6DD30}"/>
              </a:ext>
            </a:extLst>
          </p:cNvPr>
          <p:cNvSpPr>
            <a:spLocks noGrp="1"/>
          </p:cNvSpPr>
          <p:nvPr>
            <p:ph type="sldNum" sz="quarter" idx="12"/>
          </p:nvPr>
        </p:nvSpPr>
        <p:spPr/>
        <p:txBody>
          <a:bodyPr/>
          <a:lstStyle/>
          <a:p>
            <a:fld id="{8F34DD00-9460-4ACA-BCB3-0658FCE44E65}" type="slidenum">
              <a:rPr lang="en-MY" smtClean="0"/>
              <a:t>‹#›</a:t>
            </a:fld>
            <a:endParaRPr lang="en-MY"/>
          </a:p>
        </p:txBody>
      </p:sp>
    </p:spTree>
    <p:extLst>
      <p:ext uri="{BB962C8B-B14F-4D97-AF65-F5344CB8AC3E}">
        <p14:creationId xmlns:p14="http://schemas.microsoft.com/office/powerpoint/2010/main" val="22469974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8F2559-1FC0-4478-B791-F8B30966F585}"/>
              </a:ext>
            </a:extLst>
          </p:cNvPr>
          <p:cNvSpPr>
            <a:spLocks noGrp="1"/>
          </p:cNvSpPr>
          <p:nvPr>
            <p:ph type="title"/>
          </p:nvPr>
        </p:nvSpPr>
        <p:spPr/>
        <p:txBody>
          <a:bodyPr/>
          <a:lstStyle/>
          <a:p>
            <a:r>
              <a:rPr lang="en-US"/>
              <a:t>Click to edit Master title style</a:t>
            </a:r>
            <a:endParaRPr lang="en-MY"/>
          </a:p>
        </p:txBody>
      </p:sp>
      <p:sp>
        <p:nvSpPr>
          <p:cNvPr id="3" name="Content Placeholder 2">
            <a:extLst>
              <a:ext uri="{FF2B5EF4-FFF2-40B4-BE49-F238E27FC236}">
                <a16:creationId xmlns:a16="http://schemas.microsoft.com/office/drawing/2014/main" id="{9D5A43C5-C13D-4553-8702-38394D452F3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Content Placeholder 3">
            <a:extLst>
              <a:ext uri="{FF2B5EF4-FFF2-40B4-BE49-F238E27FC236}">
                <a16:creationId xmlns:a16="http://schemas.microsoft.com/office/drawing/2014/main" id="{64F0F270-56B2-4792-B38A-E6A4D7455BB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5" name="Date Placeholder 4">
            <a:extLst>
              <a:ext uri="{FF2B5EF4-FFF2-40B4-BE49-F238E27FC236}">
                <a16:creationId xmlns:a16="http://schemas.microsoft.com/office/drawing/2014/main" id="{BDFD8C7E-E300-403D-849B-1B521DACBD61}"/>
              </a:ext>
            </a:extLst>
          </p:cNvPr>
          <p:cNvSpPr>
            <a:spLocks noGrp="1"/>
          </p:cNvSpPr>
          <p:nvPr>
            <p:ph type="dt" sz="half" idx="10"/>
          </p:nvPr>
        </p:nvSpPr>
        <p:spPr/>
        <p:txBody>
          <a:bodyPr/>
          <a:lstStyle/>
          <a:p>
            <a:fld id="{054A6A80-5264-4848-8CA6-96ED35941B24}" type="datetimeFigureOut">
              <a:rPr lang="en-MY" smtClean="0"/>
              <a:t>27/4/2022</a:t>
            </a:fld>
            <a:endParaRPr lang="en-MY"/>
          </a:p>
        </p:txBody>
      </p:sp>
      <p:sp>
        <p:nvSpPr>
          <p:cNvPr id="6" name="Footer Placeholder 5">
            <a:extLst>
              <a:ext uri="{FF2B5EF4-FFF2-40B4-BE49-F238E27FC236}">
                <a16:creationId xmlns:a16="http://schemas.microsoft.com/office/drawing/2014/main" id="{D5E12228-E708-4973-9027-A6272BE5F4D5}"/>
              </a:ext>
            </a:extLst>
          </p:cNvPr>
          <p:cNvSpPr>
            <a:spLocks noGrp="1"/>
          </p:cNvSpPr>
          <p:nvPr>
            <p:ph type="ftr" sz="quarter" idx="11"/>
          </p:nvPr>
        </p:nvSpPr>
        <p:spPr/>
        <p:txBody>
          <a:bodyPr/>
          <a:lstStyle/>
          <a:p>
            <a:endParaRPr lang="en-MY"/>
          </a:p>
        </p:txBody>
      </p:sp>
      <p:sp>
        <p:nvSpPr>
          <p:cNvPr id="7" name="Slide Number Placeholder 6">
            <a:extLst>
              <a:ext uri="{FF2B5EF4-FFF2-40B4-BE49-F238E27FC236}">
                <a16:creationId xmlns:a16="http://schemas.microsoft.com/office/drawing/2014/main" id="{E7D27007-A7EE-4C2A-A3BC-0098423520A4}"/>
              </a:ext>
            </a:extLst>
          </p:cNvPr>
          <p:cNvSpPr>
            <a:spLocks noGrp="1"/>
          </p:cNvSpPr>
          <p:nvPr>
            <p:ph type="sldNum" sz="quarter" idx="12"/>
          </p:nvPr>
        </p:nvSpPr>
        <p:spPr/>
        <p:txBody>
          <a:bodyPr/>
          <a:lstStyle/>
          <a:p>
            <a:fld id="{8F34DD00-9460-4ACA-BCB3-0658FCE44E65}" type="slidenum">
              <a:rPr lang="en-MY" smtClean="0"/>
              <a:t>‹#›</a:t>
            </a:fld>
            <a:endParaRPr lang="en-MY"/>
          </a:p>
        </p:txBody>
      </p:sp>
    </p:spTree>
    <p:extLst>
      <p:ext uri="{BB962C8B-B14F-4D97-AF65-F5344CB8AC3E}">
        <p14:creationId xmlns:p14="http://schemas.microsoft.com/office/powerpoint/2010/main" val="8773336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C8EB59-6DDF-4E79-B9F7-E7B4A671578E}"/>
              </a:ext>
            </a:extLst>
          </p:cNvPr>
          <p:cNvSpPr>
            <a:spLocks noGrp="1"/>
          </p:cNvSpPr>
          <p:nvPr>
            <p:ph type="title"/>
          </p:nvPr>
        </p:nvSpPr>
        <p:spPr>
          <a:xfrm>
            <a:off x="839788" y="365125"/>
            <a:ext cx="10515600" cy="1325563"/>
          </a:xfrm>
        </p:spPr>
        <p:txBody>
          <a:bodyPr/>
          <a:lstStyle/>
          <a:p>
            <a:r>
              <a:rPr lang="en-US"/>
              <a:t>Click to edit Master title style</a:t>
            </a:r>
            <a:endParaRPr lang="en-MY"/>
          </a:p>
        </p:txBody>
      </p:sp>
      <p:sp>
        <p:nvSpPr>
          <p:cNvPr id="3" name="Text Placeholder 2">
            <a:extLst>
              <a:ext uri="{FF2B5EF4-FFF2-40B4-BE49-F238E27FC236}">
                <a16:creationId xmlns:a16="http://schemas.microsoft.com/office/drawing/2014/main" id="{5BC0A46A-142C-432D-B0DE-90F856F6232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B990928-9EDE-4E2B-B13C-F5EFAEC7A80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5" name="Text Placeholder 4">
            <a:extLst>
              <a:ext uri="{FF2B5EF4-FFF2-40B4-BE49-F238E27FC236}">
                <a16:creationId xmlns:a16="http://schemas.microsoft.com/office/drawing/2014/main" id="{5551A3F2-992B-42F0-B8E0-2AC3ED89FC6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4649F11-E319-475A-A325-171B2BE2FE3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7" name="Date Placeholder 6">
            <a:extLst>
              <a:ext uri="{FF2B5EF4-FFF2-40B4-BE49-F238E27FC236}">
                <a16:creationId xmlns:a16="http://schemas.microsoft.com/office/drawing/2014/main" id="{DACAA7D1-5AF1-461D-A60C-8BC00588633F}"/>
              </a:ext>
            </a:extLst>
          </p:cNvPr>
          <p:cNvSpPr>
            <a:spLocks noGrp="1"/>
          </p:cNvSpPr>
          <p:nvPr>
            <p:ph type="dt" sz="half" idx="10"/>
          </p:nvPr>
        </p:nvSpPr>
        <p:spPr/>
        <p:txBody>
          <a:bodyPr/>
          <a:lstStyle/>
          <a:p>
            <a:fld id="{054A6A80-5264-4848-8CA6-96ED35941B24}" type="datetimeFigureOut">
              <a:rPr lang="en-MY" smtClean="0"/>
              <a:t>27/4/2022</a:t>
            </a:fld>
            <a:endParaRPr lang="en-MY"/>
          </a:p>
        </p:txBody>
      </p:sp>
      <p:sp>
        <p:nvSpPr>
          <p:cNvPr id="8" name="Footer Placeholder 7">
            <a:extLst>
              <a:ext uri="{FF2B5EF4-FFF2-40B4-BE49-F238E27FC236}">
                <a16:creationId xmlns:a16="http://schemas.microsoft.com/office/drawing/2014/main" id="{D90AB90B-D2FB-4CF1-A849-BFB51CFDC9C5}"/>
              </a:ext>
            </a:extLst>
          </p:cNvPr>
          <p:cNvSpPr>
            <a:spLocks noGrp="1"/>
          </p:cNvSpPr>
          <p:nvPr>
            <p:ph type="ftr" sz="quarter" idx="11"/>
          </p:nvPr>
        </p:nvSpPr>
        <p:spPr/>
        <p:txBody>
          <a:bodyPr/>
          <a:lstStyle/>
          <a:p>
            <a:endParaRPr lang="en-MY"/>
          </a:p>
        </p:txBody>
      </p:sp>
      <p:sp>
        <p:nvSpPr>
          <p:cNvPr id="9" name="Slide Number Placeholder 8">
            <a:extLst>
              <a:ext uri="{FF2B5EF4-FFF2-40B4-BE49-F238E27FC236}">
                <a16:creationId xmlns:a16="http://schemas.microsoft.com/office/drawing/2014/main" id="{08AA267B-77BA-4925-9F4D-E32A48422FE5}"/>
              </a:ext>
            </a:extLst>
          </p:cNvPr>
          <p:cNvSpPr>
            <a:spLocks noGrp="1"/>
          </p:cNvSpPr>
          <p:nvPr>
            <p:ph type="sldNum" sz="quarter" idx="12"/>
          </p:nvPr>
        </p:nvSpPr>
        <p:spPr/>
        <p:txBody>
          <a:bodyPr/>
          <a:lstStyle/>
          <a:p>
            <a:fld id="{8F34DD00-9460-4ACA-BCB3-0658FCE44E65}" type="slidenum">
              <a:rPr lang="en-MY" smtClean="0"/>
              <a:t>‹#›</a:t>
            </a:fld>
            <a:endParaRPr lang="en-MY"/>
          </a:p>
        </p:txBody>
      </p:sp>
    </p:spTree>
    <p:extLst>
      <p:ext uri="{BB962C8B-B14F-4D97-AF65-F5344CB8AC3E}">
        <p14:creationId xmlns:p14="http://schemas.microsoft.com/office/powerpoint/2010/main" val="40268577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A5D20E-472A-4ABE-A8ED-AC7E84E3535D}"/>
              </a:ext>
            </a:extLst>
          </p:cNvPr>
          <p:cNvSpPr>
            <a:spLocks noGrp="1"/>
          </p:cNvSpPr>
          <p:nvPr>
            <p:ph type="title"/>
          </p:nvPr>
        </p:nvSpPr>
        <p:spPr/>
        <p:txBody>
          <a:bodyPr/>
          <a:lstStyle/>
          <a:p>
            <a:r>
              <a:rPr lang="en-US"/>
              <a:t>Click to edit Master title style</a:t>
            </a:r>
            <a:endParaRPr lang="en-MY"/>
          </a:p>
        </p:txBody>
      </p:sp>
      <p:sp>
        <p:nvSpPr>
          <p:cNvPr id="3" name="Date Placeholder 2">
            <a:extLst>
              <a:ext uri="{FF2B5EF4-FFF2-40B4-BE49-F238E27FC236}">
                <a16:creationId xmlns:a16="http://schemas.microsoft.com/office/drawing/2014/main" id="{83EFB7F0-F3AF-47F4-861D-8546C1E90935}"/>
              </a:ext>
            </a:extLst>
          </p:cNvPr>
          <p:cNvSpPr>
            <a:spLocks noGrp="1"/>
          </p:cNvSpPr>
          <p:nvPr>
            <p:ph type="dt" sz="half" idx="10"/>
          </p:nvPr>
        </p:nvSpPr>
        <p:spPr/>
        <p:txBody>
          <a:bodyPr/>
          <a:lstStyle/>
          <a:p>
            <a:fld id="{054A6A80-5264-4848-8CA6-96ED35941B24}" type="datetimeFigureOut">
              <a:rPr lang="en-MY" smtClean="0"/>
              <a:t>27/4/2022</a:t>
            </a:fld>
            <a:endParaRPr lang="en-MY"/>
          </a:p>
        </p:txBody>
      </p:sp>
      <p:sp>
        <p:nvSpPr>
          <p:cNvPr id="4" name="Footer Placeholder 3">
            <a:extLst>
              <a:ext uri="{FF2B5EF4-FFF2-40B4-BE49-F238E27FC236}">
                <a16:creationId xmlns:a16="http://schemas.microsoft.com/office/drawing/2014/main" id="{577FBB99-A920-4474-8D19-B135B6466C51}"/>
              </a:ext>
            </a:extLst>
          </p:cNvPr>
          <p:cNvSpPr>
            <a:spLocks noGrp="1"/>
          </p:cNvSpPr>
          <p:nvPr>
            <p:ph type="ftr" sz="quarter" idx="11"/>
          </p:nvPr>
        </p:nvSpPr>
        <p:spPr/>
        <p:txBody>
          <a:bodyPr/>
          <a:lstStyle/>
          <a:p>
            <a:endParaRPr lang="en-MY"/>
          </a:p>
        </p:txBody>
      </p:sp>
      <p:sp>
        <p:nvSpPr>
          <p:cNvPr id="5" name="Slide Number Placeholder 4">
            <a:extLst>
              <a:ext uri="{FF2B5EF4-FFF2-40B4-BE49-F238E27FC236}">
                <a16:creationId xmlns:a16="http://schemas.microsoft.com/office/drawing/2014/main" id="{D21D5CF3-B43A-4744-A6DC-54CE33047097}"/>
              </a:ext>
            </a:extLst>
          </p:cNvPr>
          <p:cNvSpPr>
            <a:spLocks noGrp="1"/>
          </p:cNvSpPr>
          <p:nvPr>
            <p:ph type="sldNum" sz="quarter" idx="12"/>
          </p:nvPr>
        </p:nvSpPr>
        <p:spPr/>
        <p:txBody>
          <a:bodyPr/>
          <a:lstStyle/>
          <a:p>
            <a:fld id="{8F34DD00-9460-4ACA-BCB3-0658FCE44E65}" type="slidenum">
              <a:rPr lang="en-MY" smtClean="0"/>
              <a:t>‹#›</a:t>
            </a:fld>
            <a:endParaRPr lang="en-MY"/>
          </a:p>
        </p:txBody>
      </p:sp>
    </p:spTree>
    <p:extLst>
      <p:ext uri="{BB962C8B-B14F-4D97-AF65-F5344CB8AC3E}">
        <p14:creationId xmlns:p14="http://schemas.microsoft.com/office/powerpoint/2010/main" val="9944022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1FDFF46-96AF-4D63-85BC-8888F2E64BC5}"/>
              </a:ext>
            </a:extLst>
          </p:cNvPr>
          <p:cNvSpPr>
            <a:spLocks noGrp="1"/>
          </p:cNvSpPr>
          <p:nvPr>
            <p:ph type="dt" sz="half" idx="10"/>
          </p:nvPr>
        </p:nvSpPr>
        <p:spPr/>
        <p:txBody>
          <a:bodyPr/>
          <a:lstStyle/>
          <a:p>
            <a:fld id="{054A6A80-5264-4848-8CA6-96ED35941B24}" type="datetimeFigureOut">
              <a:rPr lang="en-MY" smtClean="0"/>
              <a:t>27/4/2022</a:t>
            </a:fld>
            <a:endParaRPr lang="en-MY"/>
          </a:p>
        </p:txBody>
      </p:sp>
      <p:sp>
        <p:nvSpPr>
          <p:cNvPr id="3" name="Footer Placeholder 2">
            <a:extLst>
              <a:ext uri="{FF2B5EF4-FFF2-40B4-BE49-F238E27FC236}">
                <a16:creationId xmlns:a16="http://schemas.microsoft.com/office/drawing/2014/main" id="{2DCC1A2A-E713-43CD-BDC5-C28CEA93FA2F}"/>
              </a:ext>
            </a:extLst>
          </p:cNvPr>
          <p:cNvSpPr>
            <a:spLocks noGrp="1"/>
          </p:cNvSpPr>
          <p:nvPr>
            <p:ph type="ftr" sz="quarter" idx="11"/>
          </p:nvPr>
        </p:nvSpPr>
        <p:spPr/>
        <p:txBody>
          <a:bodyPr/>
          <a:lstStyle/>
          <a:p>
            <a:endParaRPr lang="en-MY"/>
          </a:p>
        </p:txBody>
      </p:sp>
      <p:sp>
        <p:nvSpPr>
          <p:cNvPr id="4" name="Slide Number Placeholder 3">
            <a:extLst>
              <a:ext uri="{FF2B5EF4-FFF2-40B4-BE49-F238E27FC236}">
                <a16:creationId xmlns:a16="http://schemas.microsoft.com/office/drawing/2014/main" id="{CB25FBE7-AF27-4BA5-A81C-FCA9D6A77431}"/>
              </a:ext>
            </a:extLst>
          </p:cNvPr>
          <p:cNvSpPr>
            <a:spLocks noGrp="1"/>
          </p:cNvSpPr>
          <p:nvPr>
            <p:ph type="sldNum" sz="quarter" idx="12"/>
          </p:nvPr>
        </p:nvSpPr>
        <p:spPr/>
        <p:txBody>
          <a:bodyPr/>
          <a:lstStyle/>
          <a:p>
            <a:fld id="{8F34DD00-9460-4ACA-BCB3-0658FCE44E65}" type="slidenum">
              <a:rPr lang="en-MY" smtClean="0"/>
              <a:t>‹#›</a:t>
            </a:fld>
            <a:endParaRPr lang="en-MY"/>
          </a:p>
        </p:txBody>
      </p:sp>
    </p:spTree>
    <p:extLst>
      <p:ext uri="{BB962C8B-B14F-4D97-AF65-F5344CB8AC3E}">
        <p14:creationId xmlns:p14="http://schemas.microsoft.com/office/powerpoint/2010/main" val="25101503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D37E19-B9DF-44FD-B8C8-E98ED27D3B4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MY"/>
          </a:p>
        </p:txBody>
      </p:sp>
      <p:sp>
        <p:nvSpPr>
          <p:cNvPr id="3" name="Content Placeholder 2">
            <a:extLst>
              <a:ext uri="{FF2B5EF4-FFF2-40B4-BE49-F238E27FC236}">
                <a16:creationId xmlns:a16="http://schemas.microsoft.com/office/drawing/2014/main" id="{61777A0D-B9CE-4F37-8F56-DEDBE7870AD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Text Placeholder 3">
            <a:extLst>
              <a:ext uri="{FF2B5EF4-FFF2-40B4-BE49-F238E27FC236}">
                <a16:creationId xmlns:a16="http://schemas.microsoft.com/office/drawing/2014/main" id="{549EE969-91D1-4592-9EF8-5C6E48EBDD9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C3928A3-0C6D-4ECD-8D59-B26DB6F68AA4}"/>
              </a:ext>
            </a:extLst>
          </p:cNvPr>
          <p:cNvSpPr>
            <a:spLocks noGrp="1"/>
          </p:cNvSpPr>
          <p:nvPr>
            <p:ph type="dt" sz="half" idx="10"/>
          </p:nvPr>
        </p:nvSpPr>
        <p:spPr/>
        <p:txBody>
          <a:bodyPr/>
          <a:lstStyle/>
          <a:p>
            <a:fld id="{054A6A80-5264-4848-8CA6-96ED35941B24}" type="datetimeFigureOut">
              <a:rPr lang="en-MY" smtClean="0"/>
              <a:t>27/4/2022</a:t>
            </a:fld>
            <a:endParaRPr lang="en-MY"/>
          </a:p>
        </p:txBody>
      </p:sp>
      <p:sp>
        <p:nvSpPr>
          <p:cNvPr id="6" name="Footer Placeholder 5">
            <a:extLst>
              <a:ext uri="{FF2B5EF4-FFF2-40B4-BE49-F238E27FC236}">
                <a16:creationId xmlns:a16="http://schemas.microsoft.com/office/drawing/2014/main" id="{A7DCDD72-6742-4EE6-87A8-3F0BC8DBD2A5}"/>
              </a:ext>
            </a:extLst>
          </p:cNvPr>
          <p:cNvSpPr>
            <a:spLocks noGrp="1"/>
          </p:cNvSpPr>
          <p:nvPr>
            <p:ph type="ftr" sz="quarter" idx="11"/>
          </p:nvPr>
        </p:nvSpPr>
        <p:spPr/>
        <p:txBody>
          <a:bodyPr/>
          <a:lstStyle/>
          <a:p>
            <a:endParaRPr lang="en-MY"/>
          </a:p>
        </p:txBody>
      </p:sp>
      <p:sp>
        <p:nvSpPr>
          <p:cNvPr id="7" name="Slide Number Placeholder 6">
            <a:extLst>
              <a:ext uri="{FF2B5EF4-FFF2-40B4-BE49-F238E27FC236}">
                <a16:creationId xmlns:a16="http://schemas.microsoft.com/office/drawing/2014/main" id="{C50AC5D4-7EE1-4AAD-87A4-85D74FA99B2F}"/>
              </a:ext>
            </a:extLst>
          </p:cNvPr>
          <p:cNvSpPr>
            <a:spLocks noGrp="1"/>
          </p:cNvSpPr>
          <p:nvPr>
            <p:ph type="sldNum" sz="quarter" idx="12"/>
          </p:nvPr>
        </p:nvSpPr>
        <p:spPr/>
        <p:txBody>
          <a:bodyPr/>
          <a:lstStyle/>
          <a:p>
            <a:fld id="{8F34DD00-9460-4ACA-BCB3-0658FCE44E65}" type="slidenum">
              <a:rPr lang="en-MY" smtClean="0"/>
              <a:t>‹#›</a:t>
            </a:fld>
            <a:endParaRPr lang="en-MY"/>
          </a:p>
        </p:txBody>
      </p:sp>
    </p:spTree>
    <p:extLst>
      <p:ext uri="{BB962C8B-B14F-4D97-AF65-F5344CB8AC3E}">
        <p14:creationId xmlns:p14="http://schemas.microsoft.com/office/powerpoint/2010/main" val="4332864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79B9F4-2B73-4F42-83CD-907F6B00EB3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MY"/>
          </a:p>
        </p:txBody>
      </p:sp>
      <p:sp>
        <p:nvSpPr>
          <p:cNvPr id="3" name="Picture Placeholder 2">
            <a:extLst>
              <a:ext uri="{FF2B5EF4-FFF2-40B4-BE49-F238E27FC236}">
                <a16:creationId xmlns:a16="http://schemas.microsoft.com/office/drawing/2014/main" id="{D356FC55-7ECF-4F7B-8F5E-1B6C2A75D2C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MY"/>
          </a:p>
        </p:txBody>
      </p:sp>
      <p:sp>
        <p:nvSpPr>
          <p:cNvPr id="4" name="Text Placeholder 3">
            <a:extLst>
              <a:ext uri="{FF2B5EF4-FFF2-40B4-BE49-F238E27FC236}">
                <a16:creationId xmlns:a16="http://schemas.microsoft.com/office/drawing/2014/main" id="{C59FFC8B-6B68-4C30-830D-9628A8D1403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5A1DF30-58D3-4BE9-9332-FCE34C95BD71}"/>
              </a:ext>
            </a:extLst>
          </p:cNvPr>
          <p:cNvSpPr>
            <a:spLocks noGrp="1"/>
          </p:cNvSpPr>
          <p:nvPr>
            <p:ph type="dt" sz="half" idx="10"/>
          </p:nvPr>
        </p:nvSpPr>
        <p:spPr/>
        <p:txBody>
          <a:bodyPr/>
          <a:lstStyle/>
          <a:p>
            <a:fld id="{054A6A80-5264-4848-8CA6-96ED35941B24}" type="datetimeFigureOut">
              <a:rPr lang="en-MY" smtClean="0"/>
              <a:t>27/4/2022</a:t>
            </a:fld>
            <a:endParaRPr lang="en-MY"/>
          </a:p>
        </p:txBody>
      </p:sp>
      <p:sp>
        <p:nvSpPr>
          <p:cNvPr id="6" name="Footer Placeholder 5">
            <a:extLst>
              <a:ext uri="{FF2B5EF4-FFF2-40B4-BE49-F238E27FC236}">
                <a16:creationId xmlns:a16="http://schemas.microsoft.com/office/drawing/2014/main" id="{4533D320-EA63-4B99-A456-2C563661D62A}"/>
              </a:ext>
            </a:extLst>
          </p:cNvPr>
          <p:cNvSpPr>
            <a:spLocks noGrp="1"/>
          </p:cNvSpPr>
          <p:nvPr>
            <p:ph type="ftr" sz="quarter" idx="11"/>
          </p:nvPr>
        </p:nvSpPr>
        <p:spPr/>
        <p:txBody>
          <a:bodyPr/>
          <a:lstStyle/>
          <a:p>
            <a:endParaRPr lang="en-MY"/>
          </a:p>
        </p:txBody>
      </p:sp>
      <p:sp>
        <p:nvSpPr>
          <p:cNvPr id="7" name="Slide Number Placeholder 6">
            <a:extLst>
              <a:ext uri="{FF2B5EF4-FFF2-40B4-BE49-F238E27FC236}">
                <a16:creationId xmlns:a16="http://schemas.microsoft.com/office/drawing/2014/main" id="{2E377F70-0A8F-4CE4-8B57-44D9E139A243}"/>
              </a:ext>
            </a:extLst>
          </p:cNvPr>
          <p:cNvSpPr>
            <a:spLocks noGrp="1"/>
          </p:cNvSpPr>
          <p:nvPr>
            <p:ph type="sldNum" sz="quarter" idx="12"/>
          </p:nvPr>
        </p:nvSpPr>
        <p:spPr/>
        <p:txBody>
          <a:bodyPr/>
          <a:lstStyle/>
          <a:p>
            <a:fld id="{8F34DD00-9460-4ACA-BCB3-0658FCE44E65}" type="slidenum">
              <a:rPr lang="en-MY" smtClean="0"/>
              <a:t>‹#›</a:t>
            </a:fld>
            <a:endParaRPr lang="en-MY"/>
          </a:p>
        </p:txBody>
      </p:sp>
    </p:spTree>
    <p:extLst>
      <p:ext uri="{BB962C8B-B14F-4D97-AF65-F5344CB8AC3E}">
        <p14:creationId xmlns:p14="http://schemas.microsoft.com/office/powerpoint/2010/main" val="6968291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682D0DD-01C6-48DE-865D-2DE2FDBDFE8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MY"/>
          </a:p>
        </p:txBody>
      </p:sp>
      <p:sp>
        <p:nvSpPr>
          <p:cNvPr id="3" name="Text Placeholder 2">
            <a:extLst>
              <a:ext uri="{FF2B5EF4-FFF2-40B4-BE49-F238E27FC236}">
                <a16:creationId xmlns:a16="http://schemas.microsoft.com/office/drawing/2014/main" id="{BB78F127-CA9C-4913-B6A9-31935B2AB23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Date Placeholder 3">
            <a:extLst>
              <a:ext uri="{FF2B5EF4-FFF2-40B4-BE49-F238E27FC236}">
                <a16:creationId xmlns:a16="http://schemas.microsoft.com/office/drawing/2014/main" id="{99BD7B16-7E8C-461D-8428-3B889FFB15D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54A6A80-5264-4848-8CA6-96ED35941B24}" type="datetimeFigureOut">
              <a:rPr lang="en-MY" smtClean="0"/>
              <a:t>27/4/2022</a:t>
            </a:fld>
            <a:endParaRPr lang="en-MY"/>
          </a:p>
        </p:txBody>
      </p:sp>
      <p:sp>
        <p:nvSpPr>
          <p:cNvPr id="5" name="Footer Placeholder 4">
            <a:extLst>
              <a:ext uri="{FF2B5EF4-FFF2-40B4-BE49-F238E27FC236}">
                <a16:creationId xmlns:a16="http://schemas.microsoft.com/office/drawing/2014/main" id="{38C7356E-6E05-412E-9971-783FBF5A4C5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MY"/>
          </a:p>
        </p:txBody>
      </p:sp>
      <p:sp>
        <p:nvSpPr>
          <p:cNvPr id="6" name="Slide Number Placeholder 5">
            <a:extLst>
              <a:ext uri="{FF2B5EF4-FFF2-40B4-BE49-F238E27FC236}">
                <a16:creationId xmlns:a16="http://schemas.microsoft.com/office/drawing/2014/main" id="{0A3A3D0F-3F55-4364-913F-1E7EDA6D59B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F34DD00-9460-4ACA-BCB3-0658FCE44E65}" type="slidenum">
              <a:rPr lang="en-MY" smtClean="0"/>
              <a:t>‹#›</a:t>
            </a:fld>
            <a:endParaRPr lang="en-MY"/>
          </a:p>
        </p:txBody>
      </p:sp>
    </p:spTree>
    <p:extLst>
      <p:ext uri="{BB962C8B-B14F-4D97-AF65-F5344CB8AC3E}">
        <p14:creationId xmlns:p14="http://schemas.microsoft.com/office/powerpoint/2010/main" val="17614104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gif"/><Relationship Id="rId5" Type="http://schemas.microsoft.com/office/2007/relationships/hdphoto" Target="../media/hdphoto2.wdp"/><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44.png"/><Relationship Id="rId3" Type="http://schemas.microsoft.com/office/2007/relationships/hdphoto" Target="../media/hdphoto3.wdp"/><Relationship Id="rId7" Type="http://schemas.openxmlformats.org/officeDocument/2006/relationships/image" Target="../media/image11.sv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26.png"/><Relationship Id="rId9" Type="http://schemas.openxmlformats.org/officeDocument/2006/relationships/image" Target="../media/image45.png"/></Relationships>
</file>

<file path=ppt/slides/_rels/slide11.xml.rels><?xml version="1.0" encoding="UTF-8" standalone="yes"?>
<Relationships xmlns="http://schemas.openxmlformats.org/package/2006/relationships"><Relationship Id="rId8" Type="http://schemas.openxmlformats.org/officeDocument/2006/relationships/image" Target="../media/image46.png"/><Relationship Id="rId3" Type="http://schemas.microsoft.com/office/2007/relationships/hdphoto" Target="../media/hdphoto3.wdp"/><Relationship Id="rId7" Type="http://schemas.openxmlformats.org/officeDocument/2006/relationships/image" Target="../media/image11.sv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10" Type="http://schemas.openxmlformats.org/officeDocument/2006/relationships/image" Target="../media/image48.png"/><Relationship Id="rId4" Type="http://schemas.openxmlformats.org/officeDocument/2006/relationships/image" Target="../media/image26.png"/><Relationship Id="rId9" Type="http://schemas.openxmlformats.org/officeDocument/2006/relationships/image" Target="../media/image47.png"/></Relationships>
</file>

<file path=ppt/slides/_rels/slide12.xml.rels><?xml version="1.0" encoding="UTF-8" standalone="yes"?>
<Relationships xmlns="http://schemas.openxmlformats.org/package/2006/relationships"><Relationship Id="rId8" Type="http://schemas.openxmlformats.org/officeDocument/2006/relationships/image" Target="../media/image49.png"/><Relationship Id="rId3" Type="http://schemas.microsoft.com/office/2007/relationships/hdphoto" Target="../media/hdphoto3.wdp"/><Relationship Id="rId7" Type="http://schemas.openxmlformats.org/officeDocument/2006/relationships/image" Target="../media/image11.sv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10" Type="http://schemas.openxmlformats.org/officeDocument/2006/relationships/image" Target="../media/image51.png"/><Relationship Id="rId4" Type="http://schemas.openxmlformats.org/officeDocument/2006/relationships/image" Target="../media/image26.png"/><Relationship Id="rId9" Type="http://schemas.openxmlformats.org/officeDocument/2006/relationships/image" Target="../media/image50.png"/></Relationships>
</file>

<file path=ppt/slides/_rels/slide13.xml.rels><?xml version="1.0" encoding="UTF-8" standalone="yes"?>
<Relationships xmlns="http://schemas.openxmlformats.org/package/2006/relationships"><Relationship Id="rId8" Type="http://schemas.openxmlformats.org/officeDocument/2006/relationships/image" Target="../media/image52.png"/><Relationship Id="rId3" Type="http://schemas.microsoft.com/office/2007/relationships/hdphoto" Target="../media/hdphoto3.wdp"/><Relationship Id="rId7" Type="http://schemas.openxmlformats.org/officeDocument/2006/relationships/image" Target="../media/image11.sv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26.png"/><Relationship Id="rId9" Type="http://schemas.openxmlformats.org/officeDocument/2006/relationships/image" Target="../media/image25.png"/></Relationships>
</file>

<file path=ppt/slides/_rels/slide14.xml.rels><?xml version="1.0" encoding="UTF-8" standalone="yes"?>
<Relationships xmlns="http://schemas.openxmlformats.org/package/2006/relationships"><Relationship Id="rId8" Type="http://schemas.openxmlformats.org/officeDocument/2006/relationships/image" Target="../media/image53.png"/><Relationship Id="rId3" Type="http://schemas.microsoft.com/office/2007/relationships/hdphoto" Target="../media/hdphoto3.wdp"/><Relationship Id="rId7" Type="http://schemas.openxmlformats.org/officeDocument/2006/relationships/image" Target="../media/image11.sv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8" Type="http://schemas.openxmlformats.org/officeDocument/2006/relationships/image" Target="../media/image25.png"/><Relationship Id="rId3" Type="http://schemas.microsoft.com/office/2007/relationships/hdphoto" Target="../media/hdphoto3.wdp"/><Relationship Id="rId7" Type="http://schemas.openxmlformats.org/officeDocument/2006/relationships/image" Target="../media/image24.pn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54.png"/></Relationships>
</file>

<file path=ppt/slides/_rels/slide16.xml.rels><?xml version="1.0" encoding="UTF-8" standalone="yes"?>
<Relationships xmlns="http://schemas.openxmlformats.org/package/2006/relationships"><Relationship Id="rId8" Type="http://schemas.openxmlformats.org/officeDocument/2006/relationships/image" Target="../media/image24.png"/><Relationship Id="rId3" Type="http://schemas.microsoft.com/office/2007/relationships/hdphoto" Target="../media/hdphoto3.wdp"/><Relationship Id="rId7" Type="http://schemas.openxmlformats.org/officeDocument/2006/relationships/image" Target="../media/image25.pn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54.png"/></Relationships>
</file>

<file path=ppt/slides/_rels/slide2.xml.rels><?xml version="1.0" encoding="UTF-8" standalone="yes"?>
<Relationships xmlns="http://schemas.openxmlformats.org/package/2006/relationships"><Relationship Id="rId8" Type="http://schemas.openxmlformats.org/officeDocument/2006/relationships/image" Target="../media/image6.svg"/><Relationship Id="rId3" Type="http://schemas.microsoft.com/office/2007/relationships/hdphoto" Target="../media/hdphoto1.wdp"/><Relationship Id="rId7"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png"/><Relationship Id="rId5" Type="http://schemas.microsoft.com/office/2007/relationships/hdphoto" Target="../media/hdphoto2.wdp"/><Relationship Id="rId4" Type="http://schemas.openxmlformats.org/officeDocument/2006/relationships/image" Target="../media/image2.png"/><Relationship Id="rId9" Type="http://schemas.openxmlformats.org/officeDocument/2006/relationships/image" Target="../media/image7.jpg"/></Relationships>
</file>

<file path=ppt/slides/_rels/slide3.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png"/><Relationship Id="rId18" Type="http://schemas.openxmlformats.org/officeDocument/2006/relationships/image" Target="../media/image22.png"/><Relationship Id="rId3" Type="http://schemas.microsoft.com/office/2007/relationships/hdphoto" Target="../media/hdphoto3.wdp"/><Relationship Id="rId21" Type="http://schemas.openxmlformats.org/officeDocument/2006/relationships/image" Target="../media/image25.png"/><Relationship Id="rId7" Type="http://schemas.openxmlformats.org/officeDocument/2006/relationships/image" Target="../media/image12.png"/><Relationship Id="rId12" Type="http://schemas.openxmlformats.org/officeDocument/2006/relationships/image" Target="../media/image17.svg"/><Relationship Id="rId17" Type="http://schemas.openxmlformats.org/officeDocument/2006/relationships/slide" Target="slide6.xml"/><Relationship Id="rId2" Type="http://schemas.openxmlformats.org/officeDocument/2006/relationships/image" Target="../media/image8.png"/><Relationship Id="rId16" Type="http://schemas.openxmlformats.org/officeDocument/2006/relationships/image" Target="../media/image21.png"/><Relationship Id="rId20"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image" Target="../media/image11.svg"/><Relationship Id="rId11" Type="http://schemas.openxmlformats.org/officeDocument/2006/relationships/image" Target="../media/image16.png"/><Relationship Id="rId5" Type="http://schemas.openxmlformats.org/officeDocument/2006/relationships/image" Target="../media/image10.png"/><Relationship Id="rId15" Type="http://schemas.openxmlformats.org/officeDocument/2006/relationships/image" Target="../media/image20.svg"/><Relationship Id="rId10" Type="http://schemas.openxmlformats.org/officeDocument/2006/relationships/image" Target="../media/image15.png"/><Relationship Id="rId19" Type="http://schemas.openxmlformats.org/officeDocument/2006/relationships/image" Target="../media/image23.svg"/><Relationship Id="rId4" Type="http://schemas.openxmlformats.org/officeDocument/2006/relationships/image" Target="../media/image9.png"/><Relationship Id="rId9" Type="http://schemas.openxmlformats.org/officeDocument/2006/relationships/image" Target="../media/image14.svg"/><Relationship Id="rId14" Type="http://schemas.openxmlformats.org/officeDocument/2006/relationships/image" Target="../media/image19.png"/></Relationships>
</file>

<file path=ppt/slides/_rels/slide4.xml.rels><?xml version="1.0" encoding="UTF-8" standalone="yes"?>
<Relationships xmlns="http://schemas.openxmlformats.org/package/2006/relationships"><Relationship Id="rId8" Type="http://schemas.openxmlformats.org/officeDocument/2006/relationships/image" Target="../media/image27.png"/><Relationship Id="rId3" Type="http://schemas.microsoft.com/office/2007/relationships/hdphoto" Target="../media/hdphoto3.wdp"/><Relationship Id="rId7" Type="http://schemas.openxmlformats.org/officeDocument/2006/relationships/image" Target="../media/image11.sv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10" Type="http://schemas.openxmlformats.org/officeDocument/2006/relationships/image" Target="../media/image24.png"/><Relationship Id="rId4" Type="http://schemas.openxmlformats.org/officeDocument/2006/relationships/image" Target="../media/image26.png"/><Relationship Id="rId9" Type="http://schemas.openxmlformats.org/officeDocument/2006/relationships/image" Target="../media/image28.png"/></Relationships>
</file>

<file path=ppt/slides/_rels/slide5.xml.rels><?xml version="1.0" encoding="UTF-8" standalone="yes"?>
<Relationships xmlns="http://schemas.openxmlformats.org/package/2006/relationships"><Relationship Id="rId8" Type="http://schemas.openxmlformats.org/officeDocument/2006/relationships/image" Target="../media/image29.png"/><Relationship Id="rId3" Type="http://schemas.microsoft.com/office/2007/relationships/hdphoto" Target="../media/hdphoto3.wdp"/><Relationship Id="rId7" Type="http://schemas.openxmlformats.org/officeDocument/2006/relationships/image" Target="../media/image11.sv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10" Type="http://schemas.openxmlformats.org/officeDocument/2006/relationships/image" Target="../media/image31.png"/><Relationship Id="rId4" Type="http://schemas.openxmlformats.org/officeDocument/2006/relationships/image" Target="../media/image26.png"/><Relationship Id="rId9" Type="http://schemas.openxmlformats.org/officeDocument/2006/relationships/image" Target="../media/image30.png"/></Relationships>
</file>

<file path=ppt/slides/_rels/slide6.xml.rels><?xml version="1.0" encoding="UTF-8" standalone="yes"?>
<Relationships xmlns="http://schemas.openxmlformats.org/package/2006/relationships"><Relationship Id="rId8" Type="http://schemas.openxmlformats.org/officeDocument/2006/relationships/image" Target="../media/image32.png"/><Relationship Id="rId3" Type="http://schemas.microsoft.com/office/2007/relationships/hdphoto" Target="../media/hdphoto3.wdp"/><Relationship Id="rId7" Type="http://schemas.openxmlformats.org/officeDocument/2006/relationships/image" Target="../media/image11.sv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10" Type="http://schemas.openxmlformats.org/officeDocument/2006/relationships/image" Target="../media/image34.png"/><Relationship Id="rId4" Type="http://schemas.openxmlformats.org/officeDocument/2006/relationships/image" Target="../media/image26.png"/><Relationship Id="rId9" Type="http://schemas.openxmlformats.org/officeDocument/2006/relationships/image" Target="../media/image33.png"/></Relationships>
</file>

<file path=ppt/slides/_rels/slide7.xml.rels><?xml version="1.0" encoding="UTF-8" standalone="yes"?>
<Relationships xmlns="http://schemas.openxmlformats.org/package/2006/relationships"><Relationship Id="rId8" Type="http://schemas.openxmlformats.org/officeDocument/2006/relationships/image" Target="../media/image35.png"/><Relationship Id="rId3" Type="http://schemas.microsoft.com/office/2007/relationships/hdphoto" Target="../media/hdphoto3.wdp"/><Relationship Id="rId7" Type="http://schemas.openxmlformats.org/officeDocument/2006/relationships/image" Target="../media/image11.sv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10" Type="http://schemas.openxmlformats.org/officeDocument/2006/relationships/image" Target="../media/image37.png"/><Relationship Id="rId4" Type="http://schemas.openxmlformats.org/officeDocument/2006/relationships/image" Target="../media/image26.png"/><Relationship Id="rId9" Type="http://schemas.openxmlformats.org/officeDocument/2006/relationships/image" Target="../media/image36.png"/></Relationships>
</file>

<file path=ppt/slides/_rels/slide8.xml.rels><?xml version="1.0" encoding="UTF-8" standalone="yes"?>
<Relationships xmlns="http://schemas.openxmlformats.org/package/2006/relationships"><Relationship Id="rId8" Type="http://schemas.openxmlformats.org/officeDocument/2006/relationships/image" Target="../media/image38.png"/><Relationship Id="rId3" Type="http://schemas.microsoft.com/office/2007/relationships/hdphoto" Target="../media/hdphoto3.wdp"/><Relationship Id="rId7" Type="http://schemas.openxmlformats.org/officeDocument/2006/relationships/image" Target="../media/image11.sv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10" Type="http://schemas.openxmlformats.org/officeDocument/2006/relationships/image" Target="../media/image40.png"/><Relationship Id="rId4" Type="http://schemas.openxmlformats.org/officeDocument/2006/relationships/image" Target="../media/image26.png"/><Relationship Id="rId9" Type="http://schemas.openxmlformats.org/officeDocument/2006/relationships/image" Target="../media/image39.png"/></Relationships>
</file>

<file path=ppt/slides/_rels/slide9.xml.rels><?xml version="1.0" encoding="UTF-8" standalone="yes"?>
<Relationships xmlns="http://schemas.openxmlformats.org/package/2006/relationships"><Relationship Id="rId8" Type="http://schemas.openxmlformats.org/officeDocument/2006/relationships/image" Target="../media/image41.png"/><Relationship Id="rId3" Type="http://schemas.microsoft.com/office/2007/relationships/hdphoto" Target="../media/hdphoto3.wdp"/><Relationship Id="rId7" Type="http://schemas.openxmlformats.org/officeDocument/2006/relationships/image" Target="../media/image11.sv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10" Type="http://schemas.openxmlformats.org/officeDocument/2006/relationships/image" Target="../media/image43.png"/><Relationship Id="rId4" Type="http://schemas.openxmlformats.org/officeDocument/2006/relationships/image" Target="../media/image26.png"/><Relationship Id="rId9" Type="http://schemas.openxmlformats.org/officeDocument/2006/relationships/image" Target="../media/image4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extBox 33">
            <a:extLst>
              <a:ext uri="{FF2B5EF4-FFF2-40B4-BE49-F238E27FC236}">
                <a16:creationId xmlns:a16="http://schemas.microsoft.com/office/drawing/2014/main" id="{E619520B-374C-4813-B6F2-699A02397CB7}"/>
              </a:ext>
            </a:extLst>
          </p:cNvPr>
          <p:cNvSpPr txBox="1"/>
          <p:nvPr/>
        </p:nvSpPr>
        <p:spPr>
          <a:xfrm>
            <a:off x="843651" y="0"/>
            <a:ext cx="10987303" cy="5386090"/>
          </a:xfrm>
          <a:prstGeom prst="rect">
            <a:avLst/>
          </a:prstGeom>
          <a:noFill/>
        </p:spPr>
        <p:txBody>
          <a:bodyPr wrap="none" rtlCol="0">
            <a:spAutoFit/>
          </a:bodyPr>
          <a:lstStyle/>
          <a:p>
            <a:pPr algn="ctr"/>
            <a:r>
              <a:rPr lang="id-ID" sz="13800" dirty="0">
                <a:solidFill>
                  <a:srgbClr val="E2CFC0"/>
                </a:solidFill>
                <a:latin typeface="Bell MT" panose="02020503060305020303" pitchFamily="18" charset="0"/>
              </a:rPr>
              <a:t>TUBES PBO</a:t>
            </a:r>
            <a:r>
              <a:rPr lang="id-ID" sz="34400" dirty="0">
                <a:solidFill>
                  <a:srgbClr val="E2CFC0"/>
                </a:solidFill>
                <a:latin typeface="Bell MT" panose="02020503060305020303" pitchFamily="18" charset="0"/>
              </a:rPr>
              <a:t> </a:t>
            </a:r>
            <a:endParaRPr lang="en-MY" sz="28700" dirty="0">
              <a:solidFill>
                <a:srgbClr val="E2CFC0"/>
              </a:solidFill>
              <a:latin typeface="Bell MT" panose="02020503060305020303" pitchFamily="18" charset="0"/>
            </a:endParaRPr>
          </a:p>
        </p:txBody>
      </p:sp>
      <p:pic>
        <p:nvPicPr>
          <p:cNvPr id="32" name="Picture 31">
            <a:extLst>
              <a:ext uri="{FF2B5EF4-FFF2-40B4-BE49-F238E27FC236}">
                <a16:creationId xmlns:a16="http://schemas.microsoft.com/office/drawing/2014/main" id="{19E8E527-40B6-4369-97A3-10BBFDE1CC06}"/>
              </a:ext>
            </a:extLst>
          </p:cNvPr>
          <p:cNvPicPr>
            <a:picLocks noChangeAspect="1"/>
          </p:cNvPicPr>
          <p:nvPr/>
        </p:nvPicPr>
        <p:blipFill rotWithShape="1">
          <a:blip r:embed="rId2">
            <a:duotone>
              <a:prstClr val="black"/>
              <a:schemeClr val="accent1">
                <a:tint val="45000"/>
                <a:satMod val="400000"/>
              </a:schemeClr>
            </a:duotone>
            <a:alphaModFix amt="70000"/>
            <a:extLst>
              <a:ext uri="{BEBA8EAE-BF5A-486C-A8C5-ECC9F3942E4B}">
                <a14:imgProps xmlns:a14="http://schemas.microsoft.com/office/drawing/2010/main">
                  <a14:imgLayer r:embed="rId3">
                    <a14:imgEffect>
                      <a14:artisticGlowEdges/>
                    </a14:imgEffect>
                  </a14:imgLayer>
                </a14:imgProps>
              </a:ext>
              <a:ext uri="{28A0092B-C50C-407E-A947-70E740481C1C}">
                <a14:useLocalDpi xmlns:a14="http://schemas.microsoft.com/office/drawing/2010/main" val="0"/>
              </a:ext>
            </a:extLst>
          </a:blip>
          <a:srcRect l="45298" t="58563"/>
          <a:stretch/>
        </p:blipFill>
        <p:spPr>
          <a:xfrm rot="21424301" flipH="1">
            <a:off x="10797326" y="6764995"/>
            <a:ext cx="2295865" cy="1726529"/>
          </a:xfrm>
          <a:prstGeom prst="rect">
            <a:avLst/>
          </a:prstGeom>
        </p:spPr>
      </p:pic>
      <p:pic>
        <p:nvPicPr>
          <p:cNvPr id="24" name="Picture 23">
            <a:extLst>
              <a:ext uri="{FF2B5EF4-FFF2-40B4-BE49-F238E27FC236}">
                <a16:creationId xmlns:a16="http://schemas.microsoft.com/office/drawing/2014/main" id="{6680B8C6-525D-445F-9562-549CF72E6FD7}"/>
              </a:ext>
            </a:extLst>
          </p:cNvPr>
          <p:cNvPicPr>
            <a:picLocks noChangeAspect="1"/>
          </p:cNvPicPr>
          <p:nvPr/>
        </p:nvPicPr>
        <p:blipFill rotWithShape="1">
          <a:blip r:embed="rId2">
            <a:duotone>
              <a:prstClr val="black"/>
              <a:schemeClr val="accent1">
                <a:tint val="45000"/>
                <a:satMod val="400000"/>
              </a:schemeClr>
            </a:duotone>
            <a:alphaModFix amt="70000"/>
            <a:extLst>
              <a:ext uri="{BEBA8EAE-BF5A-486C-A8C5-ECC9F3942E4B}">
                <a14:imgProps xmlns:a14="http://schemas.microsoft.com/office/drawing/2010/main">
                  <a14:imgLayer r:embed="rId3">
                    <a14:imgEffect>
                      <a14:artisticGlowEdges/>
                    </a14:imgEffect>
                  </a14:imgLayer>
                </a14:imgProps>
              </a:ext>
              <a:ext uri="{28A0092B-C50C-407E-A947-70E740481C1C}">
                <a14:useLocalDpi xmlns:a14="http://schemas.microsoft.com/office/drawing/2010/main" val="0"/>
              </a:ext>
            </a:extLst>
          </a:blip>
          <a:srcRect l="45298" t="58563"/>
          <a:stretch/>
        </p:blipFill>
        <p:spPr>
          <a:xfrm rot="175699">
            <a:off x="-1660132" y="5978907"/>
            <a:ext cx="5007566" cy="3765774"/>
          </a:xfrm>
          <a:prstGeom prst="rect">
            <a:avLst/>
          </a:prstGeom>
        </p:spPr>
      </p:pic>
      <p:pic>
        <p:nvPicPr>
          <p:cNvPr id="25" name="Picture 24">
            <a:extLst>
              <a:ext uri="{FF2B5EF4-FFF2-40B4-BE49-F238E27FC236}">
                <a16:creationId xmlns:a16="http://schemas.microsoft.com/office/drawing/2014/main" id="{BA749407-94E1-4B8B-92CB-CC8B790D7E9B}"/>
              </a:ext>
            </a:extLst>
          </p:cNvPr>
          <p:cNvPicPr>
            <a:picLocks noChangeAspect="1"/>
          </p:cNvPicPr>
          <p:nvPr/>
        </p:nvPicPr>
        <p:blipFill rotWithShape="1">
          <a:blip r:embed="rId2">
            <a:duotone>
              <a:prstClr val="black"/>
              <a:schemeClr val="accent1">
                <a:tint val="45000"/>
                <a:satMod val="400000"/>
              </a:schemeClr>
            </a:duotone>
            <a:alphaModFix amt="70000"/>
            <a:extLst>
              <a:ext uri="{BEBA8EAE-BF5A-486C-A8C5-ECC9F3942E4B}">
                <a14:imgProps xmlns:a14="http://schemas.microsoft.com/office/drawing/2010/main">
                  <a14:imgLayer r:embed="rId3">
                    <a14:imgEffect>
                      <a14:artisticGlowEdges/>
                    </a14:imgEffect>
                  </a14:imgLayer>
                </a14:imgProps>
              </a:ext>
              <a:ext uri="{28A0092B-C50C-407E-A947-70E740481C1C}">
                <a14:useLocalDpi xmlns:a14="http://schemas.microsoft.com/office/drawing/2010/main" val="0"/>
              </a:ext>
            </a:extLst>
          </a:blip>
          <a:srcRect l="45298" t="58563"/>
          <a:stretch/>
        </p:blipFill>
        <p:spPr>
          <a:xfrm rot="20143828" flipH="1">
            <a:off x="10915146" y="-3927628"/>
            <a:ext cx="3392794" cy="2948929"/>
          </a:xfrm>
          <a:prstGeom prst="rect">
            <a:avLst/>
          </a:prstGeom>
        </p:spPr>
      </p:pic>
      <p:pic>
        <p:nvPicPr>
          <p:cNvPr id="12" name="Picture 11" descr="A picture containing object, lamp&#10;&#10;Description automatically generated">
            <a:extLst>
              <a:ext uri="{FF2B5EF4-FFF2-40B4-BE49-F238E27FC236}">
                <a16:creationId xmlns:a16="http://schemas.microsoft.com/office/drawing/2014/main" id="{6306EE65-B7B8-4095-9B50-16CEA7D6CE08}"/>
              </a:ext>
            </a:extLst>
          </p:cNvPr>
          <p:cNvPicPr>
            <a:picLocks noChangeAspect="1"/>
          </p:cNvPicPr>
          <p:nvPr/>
        </p:nvPicPr>
        <p:blipFill rotWithShape="1">
          <a:blip r:embed="rId4">
            <a:duotone>
              <a:prstClr val="black"/>
              <a:schemeClr val="tx2">
                <a:tint val="45000"/>
                <a:satMod val="400000"/>
              </a:schemeClr>
            </a:duotone>
            <a:extLst>
              <a:ext uri="{BEBA8EAE-BF5A-486C-A8C5-ECC9F3942E4B}">
                <a14:imgProps xmlns:a14="http://schemas.microsoft.com/office/drawing/2010/main">
                  <a14:imgLayer r:embed="rId5">
                    <a14:imgEffect>
                      <a14:backgroundRemoval t="10000" b="90000" l="10000" r="90000">
                        <a14:foregroundMark x1="29634" y1="26593" x2="29268" y2="28532"/>
                        <a14:foregroundMark x1="29512" y1="14404" x2="30488" y2="15235"/>
                        <a14:foregroundMark x1="33049" y1="26039" x2="33049" y2="26039"/>
                        <a14:foregroundMark x1="35610" y1="31302" x2="35610" y2="31302"/>
                      </a14:backgroundRemoval>
                    </a14:imgEffect>
                    <a14:imgEffect>
                      <a14:artisticTexturizer/>
                    </a14:imgEffect>
                    <a14:imgEffect>
                      <a14:colorTemperature colorTemp="5300"/>
                    </a14:imgEffect>
                  </a14:imgLayer>
                </a14:imgProps>
              </a:ext>
              <a:ext uri="{28A0092B-C50C-407E-A947-70E740481C1C}">
                <a14:useLocalDpi xmlns:a14="http://schemas.microsoft.com/office/drawing/2010/main" val="0"/>
              </a:ext>
            </a:extLst>
          </a:blip>
          <a:srcRect l="26382" t="7158" r="34304" b="10033"/>
          <a:stretch/>
        </p:blipFill>
        <p:spPr>
          <a:xfrm rot="20517485">
            <a:off x="12525115" y="5908845"/>
            <a:ext cx="2798959" cy="2595480"/>
          </a:xfrm>
          <a:prstGeom prst="rect">
            <a:avLst/>
          </a:prstGeom>
          <a:effectLst>
            <a:outerShdw blurRad="50800" dist="38100" dir="2700000" algn="tl" rotWithShape="0">
              <a:prstClr val="black">
                <a:alpha val="40000"/>
              </a:prstClr>
            </a:outerShdw>
          </a:effectLst>
        </p:spPr>
      </p:pic>
      <p:pic>
        <p:nvPicPr>
          <p:cNvPr id="30" name="Picture 29">
            <a:extLst>
              <a:ext uri="{FF2B5EF4-FFF2-40B4-BE49-F238E27FC236}">
                <a16:creationId xmlns:a16="http://schemas.microsoft.com/office/drawing/2014/main" id="{71B52340-669E-435D-AE65-73DB575431E3}"/>
              </a:ext>
            </a:extLst>
          </p:cNvPr>
          <p:cNvPicPr>
            <a:picLocks noChangeAspect="1"/>
          </p:cNvPicPr>
          <p:nvPr/>
        </p:nvPicPr>
        <p:blipFill rotWithShape="1">
          <a:blip r:embed="rId2">
            <a:alphaModFix amt="70000"/>
            <a:duotone>
              <a:prstClr val="black"/>
              <a:schemeClr val="accent1">
                <a:tint val="45000"/>
                <a:satMod val="400000"/>
              </a:schemeClr>
            </a:duotone>
            <a:extLst>
              <a:ext uri="{BEBA8EAE-BF5A-486C-A8C5-ECC9F3942E4B}">
                <a14:imgProps xmlns:a14="http://schemas.microsoft.com/office/drawing/2010/main">
                  <a14:imgLayer r:embed="rId3">
                    <a14:imgEffect>
                      <a14:artisticGlowEdges/>
                    </a14:imgEffect>
                  </a14:imgLayer>
                </a14:imgProps>
              </a:ext>
              <a:ext uri="{28A0092B-C50C-407E-A947-70E740481C1C}">
                <a14:useLocalDpi xmlns:a14="http://schemas.microsoft.com/office/drawing/2010/main" val="0"/>
              </a:ext>
            </a:extLst>
          </a:blip>
          <a:srcRect l="45298" t="58563"/>
          <a:stretch/>
        </p:blipFill>
        <p:spPr>
          <a:xfrm rot="20143828">
            <a:off x="4263573" y="7104028"/>
            <a:ext cx="1327732" cy="998477"/>
          </a:xfrm>
          <a:prstGeom prst="rect">
            <a:avLst/>
          </a:prstGeom>
        </p:spPr>
      </p:pic>
      <p:pic>
        <p:nvPicPr>
          <p:cNvPr id="31" name="Picture 30">
            <a:extLst>
              <a:ext uri="{FF2B5EF4-FFF2-40B4-BE49-F238E27FC236}">
                <a16:creationId xmlns:a16="http://schemas.microsoft.com/office/drawing/2014/main" id="{F086C127-0D75-4351-A4E3-0E205ABD169C}"/>
              </a:ext>
            </a:extLst>
          </p:cNvPr>
          <p:cNvPicPr>
            <a:picLocks noChangeAspect="1"/>
          </p:cNvPicPr>
          <p:nvPr/>
        </p:nvPicPr>
        <p:blipFill rotWithShape="1">
          <a:blip r:embed="rId2">
            <a:duotone>
              <a:prstClr val="black"/>
              <a:schemeClr val="accent1">
                <a:tint val="45000"/>
                <a:satMod val="400000"/>
              </a:schemeClr>
            </a:duotone>
            <a:alphaModFix amt="70000"/>
            <a:extLst>
              <a:ext uri="{BEBA8EAE-BF5A-486C-A8C5-ECC9F3942E4B}">
                <a14:imgProps xmlns:a14="http://schemas.microsoft.com/office/drawing/2010/main">
                  <a14:imgLayer r:embed="rId3">
                    <a14:imgEffect>
                      <a14:artisticGlowEdges/>
                    </a14:imgEffect>
                  </a14:imgLayer>
                </a14:imgProps>
              </a:ext>
              <a:ext uri="{28A0092B-C50C-407E-A947-70E740481C1C}">
                <a14:useLocalDpi xmlns:a14="http://schemas.microsoft.com/office/drawing/2010/main" val="0"/>
              </a:ext>
            </a:extLst>
          </a:blip>
          <a:srcRect l="45298" t="58563"/>
          <a:stretch/>
        </p:blipFill>
        <p:spPr>
          <a:xfrm rot="15597996">
            <a:off x="7226869" y="7036076"/>
            <a:ext cx="884189" cy="664925"/>
          </a:xfrm>
          <a:prstGeom prst="rect">
            <a:avLst/>
          </a:prstGeom>
        </p:spPr>
      </p:pic>
      <p:pic>
        <p:nvPicPr>
          <p:cNvPr id="37" name="Picture 36">
            <a:extLst>
              <a:ext uri="{FF2B5EF4-FFF2-40B4-BE49-F238E27FC236}">
                <a16:creationId xmlns:a16="http://schemas.microsoft.com/office/drawing/2014/main" id="{EE3468D5-6F71-43DB-BA5E-1011B4C61AA8}"/>
              </a:ext>
            </a:extLst>
          </p:cNvPr>
          <p:cNvPicPr>
            <a:picLocks noChangeAspect="1"/>
          </p:cNvPicPr>
          <p:nvPr/>
        </p:nvPicPr>
        <p:blipFill rotWithShape="1">
          <a:blip r:embed="rId2">
            <a:duotone>
              <a:prstClr val="black"/>
              <a:schemeClr val="accent1">
                <a:tint val="45000"/>
                <a:satMod val="400000"/>
              </a:schemeClr>
            </a:duotone>
            <a:alphaModFix amt="70000"/>
            <a:extLst>
              <a:ext uri="{BEBA8EAE-BF5A-486C-A8C5-ECC9F3942E4B}">
                <a14:imgProps xmlns:a14="http://schemas.microsoft.com/office/drawing/2010/main">
                  <a14:imgLayer r:embed="rId3">
                    <a14:imgEffect>
                      <a14:artisticGlowEdges/>
                    </a14:imgEffect>
                  </a14:imgLayer>
                </a14:imgProps>
              </a:ext>
              <a:ext uri="{28A0092B-C50C-407E-A947-70E740481C1C}">
                <a14:useLocalDpi xmlns:a14="http://schemas.microsoft.com/office/drawing/2010/main" val="0"/>
              </a:ext>
            </a:extLst>
          </a:blip>
          <a:srcRect l="45298" t="58563"/>
          <a:stretch/>
        </p:blipFill>
        <p:spPr>
          <a:xfrm rot="6002004" flipV="1">
            <a:off x="-808240" y="-1753224"/>
            <a:ext cx="884189" cy="664925"/>
          </a:xfrm>
          <a:prstGeom prst="rect">
            <a:avLst/>
          </a:prstGeom>
        </p:spPr>
      </p:pic>
      <p:pic>
        <p:nvPicPr>
          <p:cNvPr id="39" name="Picture 38">
            <a:extLst>
              <a:ext uri="{FF2B5EF4-FFF2-40B4-BE49-F238E27FC236}">
                <a16:creationId xmlns:a16="http://schemas.microsoft.com/office/drawing/2014/main" id="{B71D0D51-B131-4CD0-A938-2232EFE1406F}"/>
              </a:ext>
            </a:extLst>
          </p:cNvPr>
          <p:cNvPicPr>
            <a:picLocks noChangeAspect="1"/>
          </p:cNvPicPr>
          <p:nvPr/>
        </p:nvPicPr>
        <p:blipFill rotWithShape="1">
          <a:blip r:embed="rId2">
            <a:duotone>
              <a:prstClr val="black"/>
              <a:schemeClr val="accent1">
                <a:tint val="45000"/>
                <a:satMod val="400000"/>
              </a:schemeClr>
            </a:duotone>
            <a:alphaModFix amt="70000"/>
            <a:extLst>
              <a:ext uri="{BEBA8EAE-BF5A-486C-A8C5-ECC9F3942E4B}">
                <a14:imgProps xmlns:a14="http://schemas.microsoft.com/office/drawing/2010/main">
                  <a14:imgLayer r:embed="rId3">
                    <a14:imgEffect>
                      <a14:artisticGlowEdges/>
                    </a14:imgEffect>
                  </a14:imgLayer>
                </a14:imgProps>
              </a:ext>
              <a:ext uri="{28A0092B-C50C-407E-A947-70E740481C1C}">
                <a14:useLocalDpi xmlns:a14="http://schemas.microsoft.com/office/drawing/2010/main" val="0"/>
              </a:ext>
            </a:extLst>
          </a:blip>
          <a:srcRect l="45298" t="58563"/>
          <a:stretch/>
        </p:blipFill>
        <p:spPr>
          <a:xfrm rot="15597996" flipH="1" flipV="1">
            <a:off x="-259403" y="-1134950"/>
            <a:ext cx="1160006" cy="664925"/>
          </a:xfrm>
          <a:prstGeom prst="rect">
            <a:avLst/>
          </a:prstGeom>
        </p:spPr>
      </p:pic>
      <p:pic>
        <p:nvPicPr>
          <p:cNvPr id="5" name="Picture 4">
            <a:extLst>
              <a:ext uri="{FF2B5EF4-FFF2-40B4-BE49-F238E27FC236}">
                <a16:creationId xmlns:a16="http://schemas.microsoft.com/office/drawing/2014/main" id="{98060CE7-401F-4CE5-A99F-6B7D1D776AD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35065" y="962906"/>
            <a:ext cx="2913284" cy="2184963"/>
          </a:xfrm>
          <a:prstGeom prst="rect">
            <a:avLst/>
          </a:prstGeom>
        </p:spPr>
      </p:pic>
    </p:spTree>
    <p:extLst>
      <p:ext uri="{BB962C8B-B14F-4D97-AF65-F5344CB8AC3E}">
        <p14:creationId xmlns:p14="http://schemas.microsoft.com/office/powerpoint/2010/main" val="139259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10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82A3A"/>
        </a:solidFill>
        <a:effectLst/>
      </p:bgPr>
    </p:bg>
    <p:spTree>
      <p:nvGrpSpPr>
        <p:cNvPr id="1" name=""/>
        <p:cNvGrpSpPr/>
        <p:nvPr/>
      </p:nvGrpSpPr>
      <p:grpSpPr>
        <a:xfrm>
          <a:off x="0" y="0"/>
          <a:ext cx="0" cy="0"/>
          <a:chOff x="0" y="0"/>
          <a:chExt cx="0" cy="0"/>
        </a:xfrm>
      </p:grpSpPr>
      <p:grpSp>
        <p:nvGrpSpPr>
          <p:cNvPr id="49" name="Group 48">
            <a:extLst>
              <a:ext uri="{FF2B5EF4-FFF2-40B4-BE49-F238E27FC236}">
                <a16:creationId xmlns:a16="http://schemas.microsoft.com/office/drawing/2014/main" id="{05203A36-324C-4D03-9E2E-F52359A6C046}"/>
              </a:ext>
            </a:extLst>
          </p:cNvPr>
          <p:cNvGrpSpPr/>
          <p:nvPr/>
        </p:nvGrpSpPr>
        <p:grpSpPr>
          <a:xfrm>
            <a:off x="0" y="-11037058"/>
            <a:ext cx="12192000" cy="6858000"/>
            <a:chOff x="0" y="0"/>
            <a:chExt cx="12192000" cy="6858000"/>
          </a:xfrm>
        </p:grpSpPr>
        <p:sp>
          <p:nvSpPr>
            <p:cNvPr id="50" name="Rectangle 49">
              <a:extLst>
                <a:ext uri="{FF2B5EF4-FFF2-40B4-BE49-F238E27FC236}">
                  <a16:creationId xmlns:a16="http://schemas.microsoft.com/office/drawing/2014/main" id="{611E560C-A5E9-4028-900E-61BD66DE925E}"/>
                </a:ext>
              </a:extLst>
            </p:cNvPr>
            <p:cNvSpPr/>
            <p:nvPr/>
          </p:nvSpPr>
          <p:spPr>
            <a:xfrm>
              <a:off x="0" y="0"/>
              <a:ext cx="12192000" cy="6858000"/>
            </a:xfrm>
            <a:prstGeom prst="rect">
              <a:avLst/>
            </a:prstGeom>
            <a:solidFill>
              <a:srgbClr val="A6D5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51" name="Oval 50">
              <a:extLst>
                <a:ext uri="{FF2B5EF4-FFF2-40B4-BE49-F238E27FC236}">
                  <a16:creationId xmlns:a16="http://schemas.microsoft.com/office/drawing/2014/main" id="{143C7D2F-DF83-44E7-8709-18144F85711A}"/>
                </a:ext>
              </a:extLst>
            </p:cNvPr>
            <p:cNvSpPr/>
            <p:nvPr/>
          </p:nvSpPr>
          <p:spPr>
            <a:xfrm>
              <a:off x="2399551" y="1120776"/>
              <a:ext cx="3152775" cy="302595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grpSp>
      <p:pic>
        <p:nvPicPr>
          <p:cNvPr id="5" name="Picture 2">
            <a:extLst>
              <a:ext uri="{FF2B5EF4-FFF2-40B4-BE49-F238E27FC236}">
                <a16:creationId xmlns:a16="http://schemas.microsoft.com/office/drawing/2014/main" id="{35E9DA00-F5A7-4B38-BE84-76903888386B}"/>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10000" b="99630" l="547" r="99792">
                        <a14:foregroundMark x1="4922" y1="93194" x2="99792" y2="93194"/>
                        <a14:foregroundMark x1="99792" y1="93194" x2="99792" y2="93194"/>
                        <a14:foregroundMark x1="55339" y1="83194" x2="91667" y2="81991"/>
                        <a14:foregroundMark x1="91667" y1="81991" x2="93620" y2="81991"/>
                        <a14:foregroundMark x1="95833" y1="72824" x2="90417" y2="86806"/>
                        <a14:foregroundMark x1="4297" y1="85694" x2="9922" y2="94213"/>
                        <a14:foregroundMark x1="4922" y1="97407" x2="93828" y2="99630"/>
                        <a14:foregroundMark x1="1250" y1="92593" x2="547" y2="88009"/>
                      </a14:backgroundRemoval>
                    </a14:imgEffect>
                    <a14:imgEffect>
                      <a14:artisticCutout/>
                    </a14:imgEffect>
                  </a14:imgLayer>
                </a14:imgProps>
              </a:ext>
              <a:ext uri="{28A0092B-C50C-407E-A947-70E740481C1C}">
                <a14:useLocalDpi xmlns:a14="http://schemas.microsoft.com/office/drawing/2010/main" val="0"/>
              </a:ext>
            </a:extLst>
          </a:blip>
          <a:srcRect/>
          <a:stretch>
            <a:fillRect/>
          </a:stretch>
        </p:blipFill>
        <p:spPr bwMode="auto">
          <a:xfrm>
            <a:off x="0" y="-3216426"/>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8">
            <a:extLst>
              <a:ext uri="{FF2B5EF4-FFF2-40B4-BE49-F238E27FC236}">
                <a16:creationId xmlns:a16="http://schemas.microsoft.com/office/drawing/2014/main" id="{A90AD02E-1ABC-402E-8CD9-5EB167BC4724}"/>
              </a:ext>
            </a:extLst>
          </p:cNvPr>
          <p:cNvPicPr>
            <a:picLocks noChangeAspect="1"/>
          </p:cNvPicPr>
          <p:nvPr/>
        </p:nvPicPr>
        <p:blipFill rotWithShape="1">
          <a:blip r:embed="rId4"/>
          <a:srcRect l="6360" r="8947" b="84675"/>
          <a:stretch/>
        </p:blipFill>
        <p:spPr>
          <a:xfrm>
            <a:off x="0" y="5262288"/>
            <a:ext cx="12192000" cy="1595712"/>
          </a:xfrm>
          <a:prstGeom prst="rect">
            <a:avLst/>
          </a:prstGeom>
        </p:spPr>
      </p:pic>
      <p:grpSp>
        <p:nvGrpSpPr>
          <p:cNvPr id="75" name="Group 74">
            <a:extLst>
              <a:ext uri="{FF2B5EF4-FFF2-40B4-BE49-F238E27FC236}">
                <a16:creationId xmlns:a16="http://schemas.microsoft.com/office/drawing/2014/main" id="{A19668E5-BB31-4F7A-8F9A-AFCE2B68CB80}"/>
              </a:ext>
            </a:extLst>
          </p:cNvPr>
          <p:cNvGrpSpPr/>
          <p:nvPr/>
        </p:nvGrpSpPr>
        <p:grpSpPr>
          <a:xfrm>
            <a:off x="-135" y="-6158278"/>
            <a:ext cx="12192000" cy="6121400"/>
            <a:chOff x="0" y="488949"/>
            <a:chExt cx="12192000" cy="6121400"/>
          </a:xfrm>
        </p:grpSpPr>
        <p:grpSp>
          <p:nvGrpSpPr>
            <p:cNvPr id="76" name="Group 75">
              <a:extLst>
                <a:ext uri="{FF2B5EF4-FFF2-40B4-BE49-F238E27FC236}">
                  <a16:creationId xmlns:a16="http://schemas.microsoft.com/office/drawing/2014/main" id="{34896C5F-F9D6-422A-A68E-6B09FF929FE1}"/>
                </a:ext>
              </a:extLst>
            </p:cNvPr>
            <p:cNvGrpSpPr/>
            <p:nvPr/>
          </p:nvGrpSpPr>
          <p:grpSpPr>
            <a:xfrm>
              <a:off x="0" y="488949"/>
              <a:ext cx="12192000" cy="6121400"/>
              <a:chOff x="0" y="736599"/>
              <a:chExt cx="12192000" cy="6121400"/>
            </a:xfrm>
          </p:grpSpPr>
          <p:grpSp>
            <p:nvGrpSpPr>
              <p:cNvPr id="78" name="Group 77">
                <a:extLst>
                  <a:ext uri="{FF2B5EF4-FFF2-40B4-BE49-F238E27FC236}">
                    <a16:creationId xmlns:a16="http://schemas.microsoft.com/office/drawing/2014/main" id="{294570ED-26C5-4BE7-BF5B-BA17D7668364}"/>
                  </a:ext>
                </a:extLst>
              </p:cNvPr>
              <p:cNvGrpSpPr/>
              <p:nvPr/>
            </p:nvGrpSpPr>
            <p:grpSpPr>
              <a:xfrm>
                <a:off x="0" y="736599"/>
                <a:ext cx="12192000" cy="6121400"/>
                <a:chOff x="0" y="736599"/>
                <a:chExt cx="12192000" cy="6121400"/>
              </a:xfrm>
            </p:grpSpPr>
            <p:pic>
              <p:nvPicPr>
                <p:cNvPr id="81" name="Picture 2">
                  <a:extLst>
                    <a:ext uri="{FF2B5EF4-FFF2-40B4-BE49-F238E27FC236}">
                      <a16:creationId xmlns:a16="http://schemas.microsoft.com/office/drawing/2014/main" id="{C5354A5E-F2C1-4F49-9425-C5AC86E8E539}"/>
                    </a:ext>
                  </a:extLst>
                </p:cNvPr>
                <p:cNvPicPr>
                  <a:picLocks noChangeAspect="1" noChangeArrowheads="1"/>
                </p:cNvPicPr>
                <p:nvPr/>
              </p:nvPicPr>
              <p:blipFill rotWithShape="1">
                <a:blip r:embed="rId5">
                  <a:duotone>
                    <a:prstClr val="black"/>
                    <a:schemeClr val="accent1">
                      <a:tint val="45000"/>
                      <a:satMod val="400000"/>
                    </a:schemeClr>
                  </a:duotone>
                  <a:extLst>
                    <a:ext uri="{BEBA8EAE-BF5A-486C-A8C5-ECC9F3942E4B}">
                      <a14:imgProps xmlns:a14="http://schemas.microsoft.com/office/drawing/2010/main">
                        <a14:imgLayer r:embed="rId3">
                          <a14:imgEffect>
                            <a14:backgroundRemoval t="10000" b="99630" l="547" r="99792">
                              <a14:foregroundMark x1="4922" y1="93194" x2="99792" y2="93194"/>
                              <a14:foregroundMark x1="99792" y1="93194" x2="99792" y2="93194"/>
                              <a14:foregroundMark x1="55339" y1="83194" x2="91667" y2="81991"/>
                              <a14:foregroundMark x1="91667" y1="81991" x2="93620" y2="81991"/>
                              <a14:foregroundMark x1="95833" y1="72824" x2="90417" y2="86806"/>
                              <a14:foregroundMark x1="4297" y1="85694" x2="9922" y2="94213"/>
                              <a14:foregroundMark x1="4922" y1="97407" x2="93828" y2="99630"/>
                              <a14:foregroundMark x1="1250" y1="92593" x2="547" y2="88009"/>
                              <a14:foregroundMark x1="67708" y1="70602" x2="67708" y2="70602"/>
                              <a14:foregroundMark x1="67786" y1="67176" x2="67786" y2="69630"/>
                              <a14:foregroundMark x1="77370" y1="69630" x2="76953" y2="58981"/>
                              <a14:foregroundMark x1="76953" y1="58981" x2="79297" y2="68148"/>
                              <a14:foregroundMark x1="2578" y1="72824" x2="3464" y2="64815"/>
                              <a14:foregroundMark x1="3464" y1="64815" x2="5286" y2="72824"/>
                              <a14:foregroundMark x1="5286" y1="72824" x2="3854" y2="64306"/>
                              <a14:foregroundMark x1="3854" y1="64306" x2="3411" y2="63843"/>
                              <a14:foregroundMark x1="10000" y1="64583" x2="9922" y2="63333"/>
                              <a14:foregroundMark x1="4036" y1="62963" x2="3750" y2="61111"/>
                              <a14:foregroundMark x1="3333" y1="63102" x2="3828" y2="61620"/>
                              <a14:foregroundMark x1="3464" y1="61481" x2="3828" y2="63935"/>
                              <a14:foregroundMark x1="3750" y1="61250" x2="5495" y2="64306"/>
                              <a14:backgroundMark x1="16042" y1="47176" x2="31146" y2="49954"/>
                              <a14:backgroundMark x1="31146" y1="49954" x2="33411" y2="48750"/>
                              <a14:backgroundMark x1="23047" y1="53333" x2="28333" y2="47176"/>
                              <a14:backgroundMark x1="30000" y1="37407" x2="27057" y2="53102"/>
                              <a14:backgroundMark x1="27057" y1="53102" x2="26458" y2="53704"/>
                              <a14:backgroundMark x1="27214" y1="49630" x2="16224" y2="56019"/>
                              <a14:backgroundMark x1="16224" y1="56019" x2="11979" y2="60602"/>
                              <a14:backgroundMark x1="11979" y1="60602" x2="7786" y2="58009"/>
                              <a14:backgroundMark x1="7786" y1="58009" x2="16068" y2="43519"/>
                              <a14:backgroundMark x1="16068" y1="43519" x2="15286" y2="54722"/>
                              <a14:backgroundMark x1="15286" y1="54722" x2="17865" y2="60093"/>
                              <a14:backgroundMark x1="17865" y1="60093" x2="12344" y2="65093"/>
                              <a14:backgroundMark x1="3297" y1="61553" x2="1693" y2="60926"/>
                              <a14:backgroundMark x1="9918" y1="64144" x2="3800" y2="61750"/>
                              <a14:backgroundMark x1="12344" y1="65093" x2="10069" y2="64203"/>
                              <a14:backgroundMark x1="4470" y1="61414" x2="10911" y2="62546"/>
                              <a14:backgroundMark x1="1693" y1="60926" x2="3896" y2="61313"/>
                              <a14:backgroundMark x1="10911" y1="62546" x2="25391" y2="72407"/>
                              <a14:backgroundMark x1="25391" y1="72407" x2="30156" y2="66667"/>
                              <a14:backgroundMark x1="30156" y1="66667" x2="43229" y2="59861"/>
                              <a14:backgroundMark x1="43229" y1="59861" x2="49089" y2="53380"/>
                              <a14:backgroundMark x1="49089" y1="53380" x2="54115" y2="53426"/>
                              <a14:backgroundMark x1="54115" y1="53426" x2="56224" y2="60602"/>
                              <a14:backgroundMark x1="56224" y1="60602" x2="63802" y2="53333"/>
                              <a14:backgroundMark x1="63802" y1="53333" x2="69193" y2="58704"/>
                              <a14:backgroundMark x1="69193" y1="58704" x2="78385" y2="51806"/>
                              <a14:backgroundMark x1="78385" y1="51806" x2="82214" y2="55509"/>
                              <a14:backgroundMark x1="82214" y1="55509" x2="86250" y2="55417"/>
                              <a14:backgroundMark x1="86250" y1="55417" x2="88307" y2="47917"/>
                              <a14:backgroundMark x1="88307" y1="47917" x2="92786" y2="43981"/>
                              <a14:backgroundMark x1="92786" y1="43981" x2="96198" y2="48380"/>
                              <a14:backgroundMark x1="96198" y1="48380" x2="98802" y2="33426"/>
                              <a14:backgroundMark x1="98802" y1="33426" x2="95260" y2="26852"/>
                              <a14:backgroundMark x1="95260" y1="26852" x2="81927" y2="48565"/>
                              <a14:backgroundMark x1="81927" y1="48565" x2="72057" y2="55231"/>
                              <a14:backgroundMark x1="72057" y1="55231" x2="43385" y2="50648"/>
                              <a14:backgroundMark x1="43385" y1="50648" x2="25182" y2="59907"/>
                              <a14:backgroundMark x1="25182" y1="59907" x2="18021" y2="50231"/>
                              <a14:backgroundMark x1="18021" y1="50231" x2="9870" y2="52593"/>
                              <a14:backgroundMark x1="9870" y1="52593" x2="5885" y2="61204"/>
                              <a14:backgroundMark x1="3144" y1="62416" x2="859" y2="63426"/>
                              <a14:backgroundMark x1="5885" y1="61204" x2="4660" y2="61746"/>
                              <a14:backgroundMark x1="859" y1="63426" x2="625" y2="72083"/>
                              <a14:backgroundMark x1="625" y1="72083" x2="625" y2="72083"/>
                              <a14:backgroundMark x1="17995" y1="52454" x2="32891" y2="44769"/>
                              <a14:backgroundMark x1="32891" y1="44769" x2="9740" y2="54213"/>
                              <a14:backgroundMark x1="9740" y1="54213" x2="27214" y2="44398"/>
                              <a14:backgroundMark x1="27214" y1="44398" x2="22161" y2="49954"/>
                              <a14:backgroundMark x1="22161" y1="49954" x2="28672" y2="50185"/>
                              <a14:backgroundMark x1="28672" y1="50185" x2="23646" y2="48148"/>
                              <a14:backgroundMark x1="23646" y1="48148" x2="19505" y2="51481"/>
                              <a14:backgroundMark x1="19505" y1="51481" x2="24792" y2="49630"/>
                              <a14:backgroundMark x1="29792" y1="46898" x2="17708" y2="50741"/>
                              <a14:backgroundMark x1="30286" y1="46898" x2="30911" y2="47176"/>
                              <a14:backgroundMark x1="32995" y1="47639" x2="33255" y2="50741"/>
                              <a14:backgroundMark x1="32161" y1="46667" x2="32708" y2="49491"/>
                              <a14:backgroundMark x1="31380" y1="47037" x2="31589" y2="49861"/>
                              <a14:backgroundMark x1="31536" y1="47037" x2="30625" y2="50000"/>
                              <a14:backgroundMark x1="30911" y1="46435" x2="30625" y2="49769"/>
                              <a14:backgroundMark x1="30625" y1="46528" x2="30755" y2="48889"/>
                              <a14:backgroundMark x1="30495" y1="47639" x2="33464" y2="49861"/>
                              <a14:backgroundMark x1="32422" y1="47176" x2="33542" y2="49028"/>
                              <a14:backgroundMark x1="32370" y1="48380" x2="33750" y2="48657"/>
                              <a14:backgroundMark x1="32578" y1="47176" x2="33880" y2="47407"/>
                              <a14:backgroundMark x1="32630" y1="47407" x2="33620" y2="47639"/>
                              <a14:backgroundMark x1="25078" y1="74676" x2="25078" y2="74676"/>
                              <a14:backgroundMark x1="25755" y1="81620" x2="27500" y2="70694"/>
                              <a14:backgroundMark x1="27500" y1="70694" x2="38177" y2="68657"/>
                              <a14:backgroundMark x1="38177" y1="68657" x2="41328" y2="64120"/>
                              <a14:backgroundMark x1="41328" y1="64120" x2="45599" y2="68611"/>
                              <a14:backgroundMark x1="45599" y1="68611" x2="48411" y2="61111"/>
                              <a14:backgroundMark x1="48411" y1="61111" x2="53438" y2="57778"/>
                              <a14:backgroundMark x1="53438" y1="57778" x2="56510" y2="62361"/>
                              <a14:backgroundMark x1="56510" y1="62361" x2="58880" y2="68472"/>
                              <a14:backgroundMark x1="58880" y1="68472" x2="58958" y2="69769"/>
                              <a14:backgroundMark x1="65495" y1="69630" x2="68828" y2="60000"/>
                              <a14:backgroundMark x1="68828" y1="60000" x2="71771" y2="70648"/>
                              <a14:backgroundMark x1="71771" y1="70648" x2="73203" y2="60185"/>
                              <a14:backgroundMark x1="73203" y1="60185" x2="72708" y2="58148"/>
                              <a14:backgroundMark x1="80625" y1="64444" x2="82005" y2="59028"/>
                              <a14:backgroundMark x1="94297" y1="56667" x2="95547" y2="49259"/>
                              <a14:backgroundMark x1="18203" y1="78519" x2="16302" y2="71157"/>
                              <a14:backgroundMark x1="16302" y1="71157" x2="13255" y2="70139"/>
                            </a14:backgroundRemoval>
                          </a14:imgEffect>
                        </a14:imgLayer>
                      </a14:imgProps>
                    </a:ext>
                    <a:ext uri="{28A0092B-C50C-407E-A947-70E740481C1C}">
                      <a14:useLocalDpi xmlns:a14="http://schemas.microsoft.com/office/drawing/2010/main" val="0"/>
                    </a:ext>
                  </a:extLst>
                </a:blip>
                <a:srcRect t="42328"/>
                <a:stretch/>
              </p:blipFill>
              <p:spPr bwMode="auto">
                <a:xfrm>
                  <a:off x="0" y="2902856"/>
                  <a:ext cx="12192000" cy="3955143"/>
                </a:xfrm>
                <a:prstGeom prst="rect">
                  <a:avLst/>
                </a:prstGeom>
                <a:noFill/>
                <a:extLst>
                  <a:ext uri="{909E8E84-426E-40DD-AFC4-6F175D3DCCD1}">
                    <a14:hiddenFill xmlns:a14="http://schemas.microsoft.com/office/drawing/2010/main">
                      <a:solidFill>
                        <a:srgbClr val="FFFFFF"/>
                      </a:solidFill>
                    </a14:hiddenFill>
                  </a:ext>
                </a:extLst>
              </p:spPr>
            </p:pic>
            <p:sp>
              <p:nvSpPr>
                <p:cNvPr id="82" name="Rectangle: Rounded Corners 81">
                  <a:extLst>
                    <a:ext uri="{FF2B5EF4-FFF2-40B4-BE49-F238E27FC236}">
                      <a16:creationId xmlns:a16="http://schemas.microsoft.com/office/drawing/2014/main" id="{7D073956-A4D2-4E3A-B80C-F8C07ECC4A1B}"/>
                    </a:ext>
                  </a:extLst>
                </p:cNvPr>
                <p:cNvSpPr/>
                <p:nvPr/>
              </p:nvSpPr>
              <p:spPr>
                <a:xfrm>
                  <a:off x="11239500" y="758826"/>
                  <a:ext cx="676275" cy="361950"/>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83" name="Rectangle: Rounded Corners 82">
                  <a:extLst>
                    <a:ext uri="{FF2B5EF4-FFF2-40B4-BE49-F238E27FC236}">
                      <a16:creationId xmlns:a16="http://schemas.microsoft.com/office/drawing/2014/main" id="{1124585B-C0E2-4A9D-A0BF-073444FF2989}"/>
                    </a:ext>
                  </a:extLst>
                </p:cNvPr>
                <p:cNvSpPr/>
                <p:nvPr/>
              </p:nvSpPr>
              <p:spPr>
                <a:xfrm>
                  <a:off x="368300" y="736599"/>
                  <a:ext cx="352425" cy="69853"/>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84" name="Rectangle: Rounded Corners 83">
                  <a:extLst>
                    <a:ext uri="{FF2B5EF4-FFF2-40B4-BE49-F238E27FC236}">
                      <a16:creationId xmlns:a16="http://schemas.microsoft.com/office/drawing/2014/main" id="{44825EF5-61DF-4D3A-AD44-026DFCF8FEE7}"/>
                    </a:ext>
                  </a:extLst>
                </p:cNvPr>
                <p:cNvSpPr/>
                <p:nvPr/>
              </p:nvSpPr>
              <p:spPr>
                <a:xfrm>
                  <a:off x="368300" y="869948"/>
                  <a:ext cx="352425" cy="69853"/>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85" name="Rectangle: Rounded Corners 84">
                  <a:extLst>
                    <a:ext uri="{FF2B5EF4-FFF2-40B4-BE49-F238E27FC236}">
                      <a16:creationId xmlns:a16="http://schemas.microsoft.com/office/drawing/2014/main" id="{DC1C1BDB-C9F8-4F35-9B4B-1EF9219D8C31}"/>
                    </a:ext>
                  </a:extLst>
                </p:cNvPr>
                <p:cNvSpPr/>
                <p:nvPr/>
              </p:nvSpPr>
              <p:spPr>
                <a:xfrm>
                  <a:off x="368300" y="1003297"/>
                  <a:ext cx="352425" cy="69853"/>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86" name="TextBox 85">
                  <a:extLst>
                    <a:ext uri="{FF2B5EF4-FFF2-40B4-BE49-F238E27FC236}">
                      <a16:creationId xmlns:a16="http://schemas.microsoft.com/office/drawing/2014/main" id="{78A1A1A0-C1A7-421E-8C66-AD83D9052254}"/>
                    </a:ext>
                  </a:extLst>
                </p:cNvPr>
                <p:cNvSpPr txBox="1"/>
                <p:nvPr/>
              </p:nvSpPr>
              <p:spPr>
                <a:xfrm>
                  <a:off x="4252164" y="2562225"/>
                  <a:ext cx="3897221" cy="1200329"/>
                </a:xfrm>
                <a:prstGeom prst="rect">
                  <a:avLst/>
                </a:prstGeom>
                <a:noFill/>
              </p:spPr>
              <p:txBody>
                <a:bodyPr wrap="none" rtlCol="0">
                  <a:spAutoFit/>
                </a:bodyPr>
                <a:lstStyle/>
                <a:p>
                  <a:r>
                    <a:rPr lang="en-MY" sz="7200" dirty="0">
                      <a:solidFill>
                        <a:schemeClr val="bg1"/>
                      </a:solidFill>
                      <a:latin typeface="Felix Titling" panose="04060505060202020A04" pitchFamily="82" charset="0"/>
                    </a:rPr>
                    <a:t>FOREST </a:t>
                  </a:r>
                </a:p>
              </p:txBody>
            </p:sp>
          </p:grpSp>
          <p:sp>
            <p:nvSpPr>
              <p:cNvPr id="79" name="TextBox 78">
                <a:extLst>
                  <a:ext uri="{FF2B5EF4-FFF2-40B4-BE49-F238E27FC236}">
                    <a16:creationId xmlns:a16="http://schemas.microsoft.com/office/drawing/2014/main" id="{99BDF42D-0FB1-4E4B-BC6F-1B42C6212689}"/>
                  </a:ext>
                </a:extLst>
              </p:cNvPr>
              <p:cNvSpPr txBox="1"/>
              <p:nvPr/>
            </p:nvSpPr>
            <p:spPr>
              <a:xfrm>
                <a:off x="9987850" y="6211836"/>
                <a:ext cx="1787669" cy="369332"/>
              </a:xfrm>
              <a:prstGeom prst="rect">
                <a:avLst/>
              </a:prstGeom>
              <a:noFill/>
            </p:spPr>
            <p:txBody>
              <a:bodyPr wrap="none" rtlCol="0">
                <a:spAutoFit/>
              </a:bodyPr>
              <a:lstStyle/>
              <a:p>
                <a:r>
                  <a:rPr lang="en-MY" dirty="0">
                    <a:solidFill>
                      <a:schemeClr val="bg1"/>
                    </a:solidFill>
                    <a:latin typeface="Abadi" panose="020B0604020104020204" pitchFamily="34" charset="0"/>
                  </a:rPr>
                  <a:t>design by hmpt </a:t>
                </a:r>
              </a:p>
            </p:txBody>
          </p:sp>
          <p:sp>
            <p:nvSpPr>
              <p:cNvPr id="80" name="TextBox 79">
                <a:extLst>
                  <a:ext uri="{FF2B5EF4-FFF2-40B4-BE49-F238E27FC236}">
                    <a16:creationId xmlns:a16="http://schemas.microsoft.com/office/drawing/2014/main" id="{B3C866F2-F806-4471-9C9A-32CBB8CF905D}"/>
                  </a:ext>
                </a:extLst>
              </p:cNvPr>
              <p:cNvSpPr txBox="1"/>
              <p:nvPr/>
            </p:nvSpPr>
            <p:spPr>
              <a:xfrm>
                <a:off x="211297" y="5988052"/>
                <a:ext cx="803425" cy="707886"/>
              </a:xfrm>
              <a:prstGeom prst="rect">
                <a:avLst/>
              </a:prstGeom>
              <a:noFill/>
            </p:spPr>
            <p:txBody>
              <a:bodyPr wrap="none" rtlCol="0">
                <a:spAutoFit/>
              </a:bodyPr>
              <a:lstStyle/>
              <a:p>
                <a:r>
                  <a:rPr lang="en-MY" sz="4000" dirty="0">
                    <a:solidFill>
                      <a:schemeClr val="bg1"/>
                    </a:solidFill>
                    <a:latin typeface="Abadi" panose="020B0604020104020204" pitchFamily="34" charset="0"/>
                  </a:rPr>
                  <a:t>07</a:t>
                </a:r>
              </a:p>
            </p:txBody>
          </p:sp>
        </p:grpSp>
        <p:pic>
          <p:nvPicPr>
            <p:cNvPr id="77" name="Graphic 76" descr="Leaf with solid fill">
              <a:extLst>
                <a:ext uri="{FF2B5EF4-FFF2-40B4-BE49-F238E27FC236}">
                  <a16:creationId xmlns:a16="http://schemas.microsoft.com/office/drawing/2014/main" id="{9772F276-92FC-4C1F-8D0A-4DCB275BFE8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253477" y="1901828"/>
              <a:ext cx="720414" cy="720414"/>
            </a:xfrm>
            <a:prstGeom prst="rect">
              <a:avLst/>
            </a:prstGeom>
          </p:spPr>
        </p:pic>
      </p:grpSp>
      <p:grpSp>
        <p:nvGrpSpPr>
          <p:cNvPr id="114" name="Group 113">
            <a:extLst>
              <a:ext uri="{FF2B5EF4-FFF2-40B4-BE49-F238E27FC236}">
                <a16:creationId xmlns:a16="http://schemas.microsoft.com/office/drawing/2014/main" id="{EED953A4-820C-4212-832B-15473D3381D4}"/>
              </a:ext>
            </a:extLst>
          </p:cNvPr>
          <p:cNvGrpSpPr/>
          <p:nvPr/>
        </p:nvGrpSpPr>
        <p:grpSpPr>
          <a:xfrm>
            <a:off x="288054" y="391276"/>
            <a:ext cx="352425" cy="336551"/>
            <a:chOff x="288054" y="391276"/>
            <a:chExt cx="352425" cy="336551"/>
          </a:xfrm>
        </p:grpSpPr>
        <p:sp>
          <p:nvSpPr>
            <p:cNvPr id="115" name="Rectangle: Rounded Corners 114">
              <a:extLst>
                <a:ext uri="{FF2B5EF4-FFF2-40B4-BE49-F238E27FC236}">
                  <a16:creationId xmlns:a16="http://schemas.microsoft.com/office/drawing/2014/main" id="{51B9675D-6E07-41D7-8E27-AEDD6A205969}"/>
                </a:ext>
              </a:extLst>
            </p:cNvPr>
            <p:cNvSpPr/>
            <p:nvPr/>
          </p:nvSpPr>
          <p:spPr>
            <a:xfrm>
              <a:off x="288054" y="391276"/>
              <a:ext cx="352425" cy="69853"/>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16" name="Rectangle: Rounded Corners 115">
              <a:extLst>
                <a:ext uri="{FF2B5EF4-FFF2-40B4-BE49-F238E27FC236}">
                  <a16:creationId xmlns:a16="http://schemas.microsoft.com/office/drawing/2014/main" id="{AD7E8773-CE03-453E-8643-88F278511707}"/>
                </a:ext>
              </a:extLst>
            </p:cNvPr>
            <p:cNvSpPr/>
            <p:nvPr/>
          </p:nvSpPr>
          <p:spPr>
            <a:xfrm>
              <a:off x="288054" y="524625"/>
              <a:ext cx="352425" cy="69853"/>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17" name="Rectangle: Rounded Corners 116">
              <a:extLst>
                <a:ext uri="{FF2B5EF4-FFF2-40B4-BE49-F238E27FC236}">
                  <a16:creationId xmlns:a16="http://schemas.microsoft.com/office/drawing/2014/main" id="{C67C453E-432F-46BA-8A1A-E3D5AC452E2E}"/>
                </a:ext>
              </a:extLst>
            </p:cNvPr>
            <p:cNvSpPr/>
            <p:nvPr/>
          </p:nvSpPr>
          <p:spPr>
            <a:xfrm>
              <a:off x="288054" y="657974"/>
              <a:ext cx="352425" cy="69853"/>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grpSp>
      <p:grpSp>
        <p:nvGrpSpPr>
          <p:cNvPr id="118" name="Group 117">
            <a:extLst>
              <a:ext uri="{FF2B5EF4-FFF2-40B4-BE49-F238E27FC236}">
                <a16:creationId xmlns:a16="http://schemas.microsoft.com/office/drawing/2014/main" id="{04E3AF89-EE7C-4B5E-898F-73F8D7F2C5A7}"/>
              </a:ext>
            </a:extLst>
          </p:cNvPr>
          <p:cNvGrpSpPr/>
          <p:nvPr/>
        </p:nvGrpSpPr>
        <p:grpSpPr>
          <a:xfrm>
            <a:off x="5139485" y="6769714"/>
            <a:ext cx="3963207" cy="4897617"/>
            <a:chOff x="5018226" y="1408163"/>
            <a:chExt cx="3963207" cy="4897617"/>
          </a:xfrm>
        </p:grpSpPr>
        <p:sp>
          <p:nvSpPr>
            <p:cNvPr id="119" name="TextBox 118">
              <a:extLst>
                <a:ext uri="{FF2B5EF4-FFF2-40B4-BE49-F238E27FC236}">
                  <a16:creationId xmlns:a16="http://schemas.microsoft.com/office/drawing/2014/main" id="{FB56D85F-2F19-49DC-9425-FA7DA6F7BEBD}"/>
                </a:ext>
              </a:extLst>
            </p:cNvPr>
            <p:cNvSpPr txBox="1"/>
            <p:nvPr/>
          </p:nvSpPr>
          <p:spPr>
            <a:xfrm>
              <a:off x="5018226" y="1408163"/>
              <a:ext cx="2820003" cy="769441"/>
            </a:xfrm>
            <a:prstGeom prst="rect">
              <a:avLst/>
            </a:prstGeom>
            <a:noFill/>
          </p:spPr>
          <p:txBody>
            <a:bodyPr wrap="none" rtlCol="0">
              <a:spAutoFit/>
            </a:bodyPr>
            <a:lstStyle/>
            <a:p>
              <a:r>
                <a:rPr lang="en-MY" sz="4400" b="1" dirty="0">
                  <a:solidFill>
                    <a:schemeClr val="bg1"/>
                  </a:solidFill>
                  <a:latin typeface="Abadi" panose="020B0604020104020204" pitchFamily="34" charset="0"/>
                </a:rPr>
                <a:t>about seed</a:t>
              </a:r>
            </a:p>
          </p:txBody>
        </p:sp>
        <p:sp>
          <p:nvSpPr>
            <p:cNvPr id="120" name="TextBox 119">
              <a:extLst>
                <a:ext uri="{FF2B5EF4-FFF2-40B4-BE49-F238E27FC236}">
                  <a16:creationId xmlns:a16="http://schemas.microsoft.com/office/drawing/2014/main" id="{E05C9165-4256-4483-B155-06B7CC1551AA}"/>
                </a:ext>
              </a:extLst>
            </p:cNvPr>
            <p:cNvSpPr txBox="1"/>
            <p:nvPr/>
          </p:nvSpPr>
          <p:spPr>
            <a:xfrm>
              <a:off x="5037267" y="2211124"/>
              <a:ext cx="3944166" cy="3693319"/>
            </a:xfrm>
            <a:prstGeom prst="rect">
              <a:avLst/>
            </a:prstGeom>
            <a:noFill/>
          </p:spPr>
          <p:txBody>
            <a:bodyPr wrap="square" rtlCol="0">
              <a:spAutoFit/>
            </a:bodyPr>
            <a:lstStyle/>
            <a:p>
              <a:pPr algn="just"/>
              <a:r>
                <a:rPr lang="en-US" dirty="0">
                  <a:solidFill>
                    <a:schemeClr val="bg1">
                      <a:lumMod val="95000"/>
                    </a:schemeClr>
                  </a:solidFill>
                </a:rPr>
                <a:t>A seed is an embryonic plant enclosed in a protective outer covering. The formation of the seed is part of the process of reproduction in seed plants, the spermatophytes, including the gymnosperm and angiosperm plants.</a:t>
              </a:r>
            </a:p>
            <a:p>
              <a:pPr algn="just"/>
              <a:endParaRPr lang="en-US" dirty="0">
                <a:solidFill>
                  <a:schemeClr val="bg1">
                    <a:lumMod val="95000"/>
                  </a:schemeClr>
                </a:solidFill>
              </a:endParaRPr>
            </a:p>
            <a:p>
              <a:pPr algn="just"/>
              <a:r>
                <a:rPr lang="en-US" dirty="0">
                  <a:solidFill>
                    <a:schemeClr val="bg1">
                      <a:lumMod val="95000"/>
                    </a:schemeClr>
                  </a:solidFill>
                </a:rPr>
                <a:t>Seeds are the product of the ripened ovule, after fertilization by pollen and some growth within the mother plant. The embryo develops from the zygote, and the seed coat from the integuments of the ovule.</a:t>
              </a:r>
              <a:endParaRPr lang="en-MY" dirty="0">
                <a:solidFill>
                  <a:schemeClr val="bg1">
                    <a:lumMod val="95000"/>
                  </a:schemeClr>
                </a:solidFill>
              </a:endParaRPr>
            </a:p>
          </p:txBody>
        </p:sp>
        <p:sp>
          <p:nvSpPr>
            <p:cNvPr id="121" name="TextBox 120">
              <a:extLst>
                <a:ext uri="{FF2B5EF4-FFF2-40B4-BE49-F238E27FC236}">
                  <a16:creationId xmlns:a16="http://schemas.microsoft.com/office/drawing/2014/main" id="{657B3C84-7B63-4DE3-B747-032AC5154F81}"/>
                </a:ext>
              </a:extLst>
            </p:cNvPr>
            <p:cNvSpPr txBox="1"/>
            <p:nvPr/>
          </p:nvSpPr>
          <p:spPr>
            <a:xfrm>
              <a:off x="5044644" y="5936448"/>
              <a:ext cx="1787669" cy="369332"/>
            </a:xfrm>
            <a:prstGeom prst="rect">
              <a:avLst/>
            </a:prstGeom>
            <a:noFill/>
          </p:spPr>
          <p:txBody>
            <a:bodyPr wrap="none" rtlCol="0">
              <a:spAutoFit/>
            </a:bodyPr>
            <a:lstStyle/>
            <a:p>
              <a:r>
                <a:rPr lang="en-MY" dirty="0">
                  <a:solidFill>
                    <a:schemeClr val="bg1"/>
                  </a:solidFill>
                  <a:latin typeface="Abadi" panose="020B0604020104020204" pitchFamily="34" charset="0"/>
                </a:rPr>
                <a:t>design by hmpt </a:t>
              </a:r>
            </a:p>
          </p:txBody>
        </p:sp>
      </p:grpSp>
      <p:pic>
        <p:nvPicPr>
          <p:cNvPr id="72" name="Graphic 71" descr="Leaf with solid fill">
            <a:extLst>
              <a:ext uri="{FF2B5EF4-FFF2-40B4-BE49-F238E27FC236}">
                <a16:creationId xmlns:a16="http://schemas.microsoft.com/office/drawing/2014/main" id="{23FDCCF8-687B-4DE6-9111-F945369F0BD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854880" y="321732"/>
            <a:ext cx="265799" cy="265799"/>
          </a:xfrm>
          <a:prstGeom prst="rect">
            <a:avLst/>
          </a:prstGeom>
        </p:spPr>
      </p:pic>
      <p:sp>
        <p:nvSpPr>
          <p:cNvPr id="89" name="TextBox 88">
            <a:extLst>
              <a:ext uri="{FF2B5EF4-FFF2-40B4-BE49-F238E27FC236}">
                <a16:creationId xmlns:a16="http://schemas.microsoft.com/office/drawing/2014/main" id="{7B5A4D45-409A-4486-959A-603206583A4F}"/>
              </a:ext>
            </a:extLst>
          </p:cNvPr>
          <p:cNvSpPr txBox="1"/>
          <p:nvPr/>
        </p:nvSpPr>
        <p:spPr>
          <a:xfrm>
            <a:off x="2062862" y="426202"/>
            <a:ext cx="6575839" cy="369332"/>
          </a:xfrm>
          <a:prstGeom prst="rect">
            <a:avLst/>
          </a:prstGeom>
          <a:noFill/>
        </p:spPr>
        <p:txBody>
          <a:bodyPr wrap="none" rtlCol="0">
            <a:spAutoFit/>
          </a:bodyPr>
          <a:lstStyle/>
          <a:p>
            <a:r>
              <a:rPr lang="en-US" dirty="0">
                <a:solidFill>
                  <a:schemeClr val="bg1"/>
                </a:solidFill>
                <a:latin typeface="Abadi" panose="020B0604020104020204" pitchFamily="34" charset="0"/>
              </a:rPr>
              <a:t>	</a:t>
            </a:r>
            <a:r>
              <a:rPr lang="id-ID" b="1" i="0" dirty="0">
                <a:solidFill>
                  <a:schemeClr val="bg1"/>
                </a:solidFill>
                <a:effectLst/>
                <a:latin typeface="Roboto" panose="02000000000000000000" pitchFamily="2" charset="0"/>
              </a:rPr>
              <a:t>Kemajuan implementasi kelas (interaksi antar objek)</a:t>
            </a:r>
            <a:endParaRPr lang="en-MY" dirty="0">
              <a:solidFill>
                <a:schemeClr val="bg1"/>
              </a:solidFill>
              <a:latin typeface="Abadi" panose="020B0604020104020204" pitchFamily="34" charset="0"/>
            </a:endParaRPr>
          </a:p>
        </p:txBody>
      </p:sp>
      <p:sp>
        <p:nvSpPr>
          <p:cNvPr id="31" name="TextBox 30">
            <a:extLst>
              <a:ext uri="{FF2B5EF4-FFF2-40B4-BE49-F238E27FC236}">
                <a16:creationId xmlns:a16="http://schemas.microsoft.com/office/drawing/2014/main" id="{CA24BB4A-B559-485A-B0EE-1C2B72E2BA08}"/>
              </a:ext>
            </a:extLst>
          </p:cNvPr>
          <p:cNvSpPr txBox="1"/>
          <p:nvPr/>
        </p:nvSpPr>
        <p:spPr>
          <a:xfrm>
            <a:off x="211162" y="6369604"/>
            <a:ext cx="1664238" cy="400110"/>
          </a:xfrm>
          <a:prstGeom prst="rect">
            <a:avLst/>
          </a:prstGeom>
          <a:noFill/>
        </p:spPr>
        <p:txBody>
          <a:bodyPr wrap="none" rtlCol="0">
            <a:spAutoFit/>
          </a:bodyPr>
          <a:lstStyle/>
          <a:p>
            <a:r>
              <a:rPr lang="id-ID" sz="2000" dirty="0">
                <a:solidFill>
                  <a:schemeClr val="bg1"/>
                </a:solidFill>
                <a:latin typeface="Abadi" panose="020B0604020104020204" pitchFamily="34" charset="0"/>
              </a:rPr>
              <a:t>rebah.an tech</a:t>
            </a:r>
            <a:endParaRPr lang="en-MY" sz="2000" dirty="0">
              <a:solidFill>
                <a:schemeClr val="bg1"/>
              </a:solidFill>
              <a:latin typeface="Abadi" panose="020B0604020104020204" pitchFamily="34" charset="0"/>
            </a:endParaRPr>
          </a:p>
        </p:txBody>
      </p:sp>
      <p:sp>
        <p:nvSpPr>
          <p:cNvPr id="32" name="TextBox 31">
            <a:extLst>
              <a:ext uri="{FF2B5EF4-FFF2-40B4-BE49-F238E27FC236}">
                <a16:creationId xmlns:a16="http://schemas.microsoft.com/office/drawing/2014/main" id="{0BFE2F79-F3BE-4EAA-9205-8C404541C7CE}"/>
              </a:ext>
            </a:extLst>
          </p:cNvPr>
          <p:cNvSpPr txBox="1"/>
          <p:nvPr/>
        </p:nvSpPr>
        <p:spPr>
          <a:xfrm>
            <a:off x="9838887" y="6354462"/>
            <a:ext cx="2367956" cy="369332"/>
          </a:xfrm>
          <a:prstGeom prst="rect">
            <a:avLst/>
          </a:prstGeom>
          <a:noFill/>
        </p:spPr>
        <p:txBody>
          <a:bodyPr wrap="none" rtlCol="0">
            <a:spAutoFit/>
          </a:bodyPr>
          <a:lstStyle/>
          <a:p>
            <a:r>
              <a:rPr lang="id-ID" dirty="0">
                <a:solidFill>
                  <a:schemeClr val="bg1"/>
                </a:solidFill>
                <a:latin typeface="Abadi" panose="020B0604020104020204" pitchFamily="34" charset="0"/>
              </a:rPr>
              <a:t>Kelompok PBO10-RA</a:t>
            </a:r>
            <a:r>
              <a:rPr lang="en-MY" dirty="0">
                <a:solidFill>
                  <a:schemeClr val="bg1"/>
                </a:solidFill>
                <a:latin typeface="Abadi" panose="020B0604020104020204" pitchFamily="34" charset="0"/>
              </a:rPr>
              <a:t> </a:t>
            </a:r>
          </a:p>
        </p:txBody>
      </p:sp>
      <p:pic>
        <p:nvPicPr>
          <p:cNvPr id="3" name="Picture 2">
            <a:extLst>
              <a:ext uri="{FF2B5EF4-FFF2-40B4-BE49-F238E27FC236}">
                <a16:creationId xmlns:a16="http://schemas.microsoft.com/office/drawing/2014/main" id="{6DF548C0-9FC8-4DF2-8A62-5F543CD2573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875400" y="1247375"/>
            <a:ext cx="7893456" cy="4311872"/>
          </a:xfrm>
          <a:prstGeom prst="rect">
            <a:avLst/>
          </a:prstGeom>
        </p:spPr>
      </p:pic>
      <p:pic>
        <p:nvPicPr>
          <p:cNvPr id="10" name="Picture 9">
            <a:extLst>
              <a:ext uri="{FF2B5EF4-FFF2-40B4-BE49-F238E27FC236}">
                <a16:creationId xmlns:a16="http://schemas.microsoft.com/office/drawing/2014/main" id="{9F89C22A-3578-4BE1-8D66-2EC577197FC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281138" y="-622297"/>
            <a:ext cx="2294773" cy="1592842"/>
          </a:xfrm>
          <a:prstGeom prst="rect">
            <a:avLst/>
          </a:prstGeom>
        </p:spPr>
      </p:pic>
    </p:spTree>
    <p:extLst>
      <p:ext uri="{BB962C8B-B14F-4D97-AF65-F5344CB8AC3E}">
        <p14:creationId xmlns:p14="http://schemas.microsoft.com/office/powerpoint/2010/main" val="3304521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3250" advTm="1000">
        <p159:morph option="byObject"/>
      </p:transition>
    </mc:Choice>
    <mc:Fallback>
      <p:transition spd="slow" advTm="100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182A3A"/>
        </a:solidFill>
        <a:effectLst/>
      </p:bgPr>
    </p:bg>
    <p:spTree>
      <p:nvGrpSpPr>
        <p:cNvPr id="1" name=""/>
        <p:cNvGrpSpPr/>
        <p:nvPr/>
      </p:nvGrpSpPr>
      <p:grpSpPr>
        <a:xfrm>
          <a:off x="0" y="0"/>
          <a:ext cx="0" cy="0"/>
          <a:chOff x="0" y="0"/>
          <a:chExt cx="0" cy="0"/>
        </a:xfrm>
      </p:grpSpPr>
      <p:grpSp>
        <p:nvGrpSpPr>
          <p:cNvPr id="49" name="Group 48">
            <a:extLst>
              <a:ext uri="{FF2B5EF4-FFF2-40B4-BE49-F238E27FC236}">
                <a16:creationId xmlns:a16="http://schemas.microsoft.com/office/drawing/2014/main" id="{05203A36-324C-4D03-9E2E-F52359A6C046}"/>
              </a:ext>
            </a:extLst>
          </p:cNvPr>
          <p:cNvGrpSpPr/>
          <p:nvPr/>
        </p:nvGrpSpPr>
        <p:grpSpPr>
          <a:xfrm>
            <a:off x="0" y="-11037058"/>
            <a:ext cx="12192000" cy="6858000"/>
            <a:chOff x="0" y="0"/>
            <a:chExt cx="12192000" cy="6858000"/>
          </a:xfrm>
        </p:grpSpPr>
        <p:sp>
          <p:nvSpPr>
            <p:cNvPr id="50" name="Rectangle 49">
              <a:extLst>
                <a:ext uri="{FF2B5EF4-FFF2-40B4-BE49-F238E27FC236}">
                  <a16:creationId xmlns:a16="http://schemas.microsoft.com/office/drawing/2014/main" id="{611E560C-A5E9-4028-900E-61BD66DE925E}"/>
                </a:ext>
              </a:extLst>
            </p:cNvPr>
            <p:cNvSpPr/>
            <p:nvPr/>
          </p:nvSpPr>
          <p:spPr>
            <a:xfrm>
              <a:off x="0" y="0"/>
              <a:ext cx="12192000" cy="6858000"/>
            </a:xfrm>
            <a:prstGeom prst="rect">
              <a:avLst/>
            </a:prstGeom>
            <a:solidFill>
              <a:srgbClr val="A6D5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51" name="Oval 50">
              <a:extLst>
                <a:ext uri="{FF2B5EF4-FFF2-40B4-BE49-F238E27FC236}">
                  <a16:creationId xmlns:a16="http://schemas.microsoft.com/office/drawing/2014/main" id="{143C7D2F-DF83-44E7-8709-18144F85711A}"/>
                </a:ext>
              </a:extLst>
            </p:cNvPr>
            <p:cNvSpPr/>
            <p:nvPr/>
          </p:nvSpPr>
          <p:spPr>
            <a:xfrm>
              <a:off x="2399551" y="1120776"/>
              <a:ext cx="3152775" cy="302595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grpSp>
      <p:pic>
        <p:nvPicPr>
          <p:cNvPr id="5" name="Picture 2">
            <a:extLst>
              <a:ext uri="{FF2B5EF4-FFF2-40B4-BE49-F238E27FC236}">
                <a16:creationId xmlns:a16="http://schemas.microsoft.com/office/drawing/2014/main" id="{35E9DA00-F5A7-4B38-BE84-76903888386B}"/>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10000" b="99630" l="547" r="99792">
                        <a14:foregroundMark x1="4922" y1="93194" x2="99792" y2="93194"/>
                        <a14:foregroundMark x1="99792" y1="93194" x2="99792" y2="93194"/>
                        <a14:foregroundMark x1="55339" y1="83194" x2="91667" y2="81991"/>
                        <a14:foregroundMark x1="91667" y1="81991" x2="93620" y2="81991"/>
                        <a14:foregroundMark x1="95833" y1="72824" x2="90417" y2="86806"/>
                        <a14:foregroundMark x1="4297" y1="85694" x2="9922" y2="94213"/>
                        <a14:foregroundMark x1="4922" y1="97407" x2="93828" y2="99630"/>
                        <a14:foregroundMark x1="1250" y1="92593" x2="547" y2="88009"/>
                      </a14:backgroundRemoval>
                    </a14:imgEffect>
                    <a14:imgEffect>
                      <a14:artisticCutout/>
                    </a14:imgEffect>
                  </a14:imgLayer>
                </a14:imgProps>
              </a:ext>
              <a:ext uri="{28A0092B-C50C-407E-A947-70E740481C1C}">
                <a14:useLocalDpi xmlns:a14="http://schemas.microsoft.com/office/drawing/2010/main" val="0"/>
              </a:ext>
            </a:extLst>
          </a:blip>
          <a:srcRect/>
          <a:stretch>
            <a:fillRect/>
          </a:stretch>
        </p:blipFill>
        <p:spPr bwMode="auto">
          <a:xfrm>
            <a:off x="0" y="-3216426"/>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8">
            <a:extLst>
              <a:ext uri="{FF2B5EF4-FFF2-40B4-BE49-F238E27FC236}">
                <a16:creationId xmlns:a16="http://schemas.microsoft.com/office/drawing/2014/main" id="{A90AD02E-1ABC-402E-8CD9-5EB167BC4724}"/>
              </a:ext>
            </a:extLst>
          </p:cNvPr>
          <p:cNvPicPr>
            <a:picLocks noChangeAspect="1"/>
          </p:cNvPicPr>
          <p:nvPr/>
        </p:nvPicPr>
        <p:blipFill rotWithShape="1">
          <a:blip r:embed="rId4"/>
          <a:srcRect l="6360" r="8947" b="84675"/>
          <a:stretch/>
        </p:blipFill>
        <p:spPr>
          <a:xfrm>
            <a:off x="0" y="5262288"/>
            <a:ext cx="12192000" cy="1595712"/>
          </a:xfrm>
          <a:prstGeom prst="rect">
            <a:avLst/>
          </a:prstGeom>
        </p:spPr>
      </p:pic>
      <p:grpSp>
        <p:nvGrpSpPr>
          <p:cNvPr id="75" name="Group 74">
            <a:extLst>
              <a:ext uri="{FF2B5EF4-FFF2-40B4-BE49-F238E27FC236}">
                <a16:creationId xmlns:a16="http://schemas.microsoft.com/office/drawing/2014/main" id="{A19668E5-BB31-4F7A-8F9A-AFCE2B68CB80}"/>
              </a:ext>
            </a:extLst>
          </p:cNvPr>
          <p:cNvGrpSpPr/>
          <p:nvPr/>
        </p:nvGrpSpPr>
        <p:grpSpPr>
          <a:xfrm>
            <a:off x="-135" y="-6158278"/>
            <a:ext cx="12192000" cy="6121400"/>
            <a:chOff x="0" y="488949"/>
            <a:chExt cx="12192000" cy="6121400"/>
          </a:xfrm>
        </p:grpSpPr>
        <p:grpSp>
          <p:nvGrpSpPr>
            <p:cNvPr id="76" name="Group 75">
              <a:extLst>
                <a:ext uri="{FF2B5EF4-FFF2-40B4-BE49-F238E27FC236}">
                  <a16:creationId xmlns:a16="http://schemas.microsoft.com/office/drawing/2014/main" id="{34896C5F-F9D6-422A-A68E-6B09FF929FE1}"/>
                </a:ext>
              </a:extLst>
            </p:cNvPr>
            <p:cNvGrpSpPr/>
            <p:nvPr/>
          </p:nvGrpSpPr>
          <p:grpSpPr>
            <a:xfrm>
              <a:off x="0" y="488949"/>
              <a:ext cx="12192000" cy="6121400"/>
              <a:chOff x="0" y="736599"/>
              <a:chExt cx="12192000" cy="6121400"/>
            </a:xfrm>
          </p:grpSpPr>
          <p:grpSp>
            <p:nvGrpSpPr>
              <p:cNvPr id="78" name="Group 77">
                <a:extLst>
                  <a:ext uri="{FF2B5EF4-FFF2-40B4-BE49-F238E27FC236}">
                    <a16:creationId xmlns:a16="http://schemas.microsoft.com/office/drawing/2014/main" id="{294570ED-26C5-4BE7-BF5B-BA17D7668364}"/>
                  </a:ext>
                </a:extLst>
              </p:cNvPr>
              <p:cNvGrpSpPr/>
              <p:nvPr/>
            </p:nvGrpSpPr>
            <p:grpSpPr>
              <a:xfrm>
                <a:off x="0" y="736599"/>
                <a:ext cx="12192000" cy="6121400"/>
                <a:chOff x="0" y="736599"/>
                <a:chExt cx="12192000" cy="6121400"/>
              </a:xfrm>
            </p:grpSpPr>
            <p:pic>
              <p:nvPicPr>
                <p:cNvPr id="81" name="Picture 2">
                  <a:extLst>
                    <a:ext uri="{FF2B5EF4-FFF2-40B4-BE49-F238E27FC236}">
                      <a16:creationId xmlns:a16="http://schemas.microsoft.com/office/drawing/2014/main" id="{C5354A5E-F2C1-4F49-9425-C5AC86E8E539}"/>
                    </a:ext>
                  </a:extLst>
                </p:cNvPr>
                <p:cNvPicPr>
                  <a:picLocks noChangeAspect="1" noChangeArrowheads="1"/>
                </p:cNvPicPr>
                <p:nvPr/>
              </p:nvPicPr>
              <p:blipFill rotWithShape="1">
                <a:blip r:embed="rId5">
                  <a:duotone>
                    <a:prstClr val="black"/>
                    <a:schemeClr val="accent1">
                      <a:tint val="45000"/>
                      <a:satMod val="400000"/>
                    </a:schemeClr>
                  </a:duotone>
                  <a:extLst>
                    <a:ext uri="{BEBA8EAE-BF5A-486C-A8C5-ECC9F3942E4B}">
                      <a14:imgProps xmlns:a14="http://schemas.microsoft.com/office/drawing/2010/main">
                        <a14:imgLayer r:embed="rId3">
                          <a14:imgEffect>
                            <a14:backgroundRemoval t="10000" b="99630" l="547" r="99792">
                              <a14:foregroundMark x1="4922" y1="93194" x2="99792" y2="93194"/>
                              <a14:foregroundMark x1="99792" y1="93194" x2="99792" y2="93194"/>
                              <a14:foregroundMark x1="55339" y1="83194" x2="91667" y2="81991"/>
                              <a14:foregroundMark x1="91667" y1="81991" x2="93620" y2="81991"/>
                              <a14:foregroundMark x1="95833" y1="72824" x2="90417" y2="86806"/>
                              <a14:foregroundMark x1="4297" y1="85694" x2="9922" y2="94213"/>
                              <a14:foregroundMark x1="4922" y1="97407" x2="93828" y2="99630"/>
                              <a14:foregroundMark x1="1250" y1="92593" x2="547" y2="88009"/>
                              <a14:foregroundMark x1="67708" y1="70602" x2="67708" y2="70602"/>
                              <a14:foregroundMark x1="67786" y1="67176" x2="67786" y2="69630"/>
                              <a14:foregroundMark x1="77370" y1="69630" x2="76953" y2="58981"/>
                              <a14:foregroundMark x1="76953" y1="58981" x2="79297" y2="68148"/>
                              <a14:foregroundMark x1="2578" y1="72824" x2="3464" y2="64815"/>
                              <a14:foregroundMark x1="3464" y1="64815" x2="5286" y2="72824"/>
                              <a14:foregroundMark x1="5286" y1="72824" x2="3854" y2="64306"/>
                              <a14:foregroundMark x1="3854" y1="64306" x2="3411" y2="63843"/>
                              <a14:foregroundMark x1="10000" y1="64583" x2="9922" y2="63333"/>
                              <a14:foregroundMark x1="4036" y1="62963" x2="3750" y2="61111"/>
                              <a14:foregroundMark x1="3333" y1="63102" x2="3828" y2="61620"/>
                              <a14:foregroundMark x1="3464" y1="61481" x2="3828" y2="63935"/>
                              <a14:foregroundMark x1="3750" y1="61250" x2="5495" y2="64306"/>
                              <a14:backgroundMark x1="16042" y1="47176" x2="31146" y2="49954"/>
                              <a14:backgroundMark x1="31146" y1="49954" x2="33411" y2="48750"/>
                              <a14:backgroundMark x1="23047" y1="53333" x2="28333" y2="47176"/>
                              <a14:backgroundMark x1="30000" y1="37407" x2="27057" y2="53102"/>
                              <a14:backgroundMark x1="27057" y1="53102" x2="26458" y2="53704"/>
                              <a14:backgroundMark x1="27214" y1="49630" x2="16224" y2="56019"/>
                              <a14:backgroundMark x1="16224" y1="56019" x2="11979" y2="60602"/>
                              <a14:backgroundMark x1="11979" y1="60602" x2="7786" y2="58009"/>
                              <a14:backgroundMark x1="7786" y1="58009" x2="16068" y2="43519"/>
                              <a14:backgroundMark x1="16068" y1="43519" x2="15286" y2="54722"/>
                              <a14:backgroundMark x1="15286" y1="54722" x2="17865" y2="60093"/>
                              <a14:backgroundMark x1="17865" y1="60093" x2="12344" y2="65093"/>
                              <a14:backgroundMark x1="3297" y1="61553" x2="1693" y2="60926"/>
                              <a14:backgroundMark x1="9918" y1="64144" x2="3800" y2="61750"/>
                              <a14:backgroundMark x1="12344" y1="65093" x2="10069" y2="64203"/>
                              <a14:backgroundMark x1="4470" y1="61414" x2="10911" y2="62546"/>
                              <a14:backgroundMark x1="1693" y1="60926" x2="3896" y2="61313"/>
                              <a14:backgroundMark x1="10911" y1="62546" x2="25391" y2="72407"/>
                              <a14:backgroundMark x1="25391" y1="72407" x2="30156" y2="66667"/>
                              <a14:backgroundMark x1="30156" y1="66667" x2="43229" y2="59861"/>
                              <a14:backgroundMark x1="43229" y1="59861" x2="49089" y2="53380"/>
                              <a14:backgroundMark x1="49089" y1="53380" x2="54115" y2="53426"/>
                              <a14:backgroundMark x1="54115" y1="53426" x2="56224" y2="60602"/>
                              <a14:backgroundMark x1="56224" y1="60602" x2="63802" y2="53333"/>
                              <a14:backgroundMark x1="63802" y1="53333" x2="69193" y2="58704"/>
                              <a14:backgroundMark x1="69193" y1="58704" x2="78385" y2="51806"/>
                              <a14:backgroundMark x1="78385" y1="51806" x2="82214" y2="55509"/>
                              <a14:backgroundMark x1="82214" y1="55509" x2="86250" y2="55417"/>
                              <a14:backgroundMark x1="86250" y1="55417" x2="88307" y2="47917"/>
                              <a14:backgroundMark x1="88307" y1="47917" x2="92786" y2="43981"/>
                              <a14:backgroundMark x1="92786" y1="43981" x2="96198" y2="48380"/>
                              <a14:backgroundMark x1="96198" y1="48380" x2="98802" y2="33426"/>
                              <a14:backgroundMark x1="98802" y1="33426" x2="95260" y2="26852"/>
                              <a14:backgroundMark x1="95260" y1="26852" x2="81927" y2="48565"/>
                              <a14:backgroundMark x1="81927" y1="48565" x2="72057" y2="55231"/>
                              <a14:backgroundMark x1="72057" y1="55231" x2="43385" y2="50648"/>
                              <a14:backgroundMark x1="43385" y1="50648" x2="25182" y2="59907"/>
                              <a14:backgroundMark x1="25182" y1="59907" x2="18021" y2="50231"/>
                              <a14:backgroundMark x1="18021" y1="50231" x2="9870" y2="52593"/>
                              <a14:backgroundMark x1="9870" y1="52593" x2="5885" y2="61204"/>
                              <a14:backgroundMark x1="3144" y1="62416" x2="859" y2="63426"/>
                              <a14:backgroundMark x1="5885" y1="61204" x2="4660" y2="61746"/>
                              <a14:backgroundMark x1="859" y1="63426" x2="625" y2="72083"/>
                              <a14:backgroundMark x1="625" y1="72083" x2="625" y2="72083"/>
                              <a14:backgroundMark x1="17995" y1="52454" x2="32891" y2="44769"/>
                              <a14:backgroundMark x1="32891" y1="44769" x2="9740" y2="54213"/>
                              <a14:backgroundMark x1="9740" y1="54213" x2="27214" y2="44398"/>
                              <a14:backgroundMark x1="27214" y1="44398" x2="22161" y2="49954"/>
                              <a14:backgroundMark x1="22161" y1="49954" x2="28672" y2="50185"/>
                              <a14:backgroundMark x1="28672" y1="50185" x2="23646" y2="48148"/>
                              <a14:backgroundMark x1="23646" y1="48148" x2="19505" y2="51481"/>
                              <a14:backgroundMark x1="19505" y1="51481" x2="24792" y2="49630"/>
                              <a14:backgroundMark x1="29792" y1="46898" x2="17708" y2="50741"/>
                              <a14:backgroundMark x1="30286" y1="46898" x2="30911" y2="47176"/>
                              <a14:backgroundMark x1="32995" y1="47639" x2="33255" y2="50741"/>
                              <a14:backgroundMark x1="32161" y1="46667" x2="32708" y2="49491"/>
                              <a14:backgroundMark x1="31380" y1="47037" x2="31589" y2="49861"/>
                              <a14:backgroundMark x1="31536" y1="47037" x2="30625" y2="50000"/>
                              <a14:backgroundMark x1="30911" y1="46435" x2="30625" y2="49769"/>
                              <a14:backgroundMark x1="30625" y1="46528" x2="30755" y2="48889"/>
                              <a14:backgroundMark x1="30495" y1="47639" x2="33464" y2="49861"/>
                              <a14:backgroundMark x1="32422" y1="47176" x2="33542" y2="49028"/>
                              <a14:backgroundMark x1="32370" y1="48380" x2="33750" y2="48657"/>
                              <a14:backgroundMark x1="32578" y1="47176" x2="33880" y2="47407"/>
                              <a14:backgroundMark x1="32630" y1="47407" x2="33620" y2="47639"/>
                              <a14:backgroundMark x1="25078" y1="74676" x2="25078" y2="74676"/>
                              <a14:backgroundMark x1="25755" y1="81620" x2="27500" y2="70694"/>
                              <a14:backgroundMark x1="27500" y1="70694" x2="38177" y2="68657"/>
                              <a14:backgroundMark x1="38177" y1="68657" x2="41328" y2="64120"/>
                              <a14:backgroundMark x1="41328" y1="64120" x2="45599" y2="68611"/>
                              <a14:backgroundMark x1="45599" y1="68611" x2="48411" y2="61111"/>
                              <a14:backgroundMark x1="48411" y1="61111" x2="53438" y2="57778"/>
                              <a14:backgroundMark x1="53438" y1="57778" x2="56510" y2="62361"/>
                              <a14:backgroundMark x1="56510" y1="62361" x2="58880" y2="68472"/>
                              <a14:backgroundMark x1="58880" y1="68472" x2="58958" y2="69769"/>
                              <a14:backgroundMark x1="65495" y1="69630" x2="68828" y2="60000"/>
                              <a14:backgroundMark x1="68828" y1="60000" x2="71771" y2="70648"/>
                              <a14:backgroundMark x1="71771" y1="70648" x2="73203" y2="60185"/>
                              <a14:backgroundMark x1="73203" y1="60185" x2="72708" y2="58148"/>
                              <a14:backgroundMark x1="80625" y1="64444" x2="82005" y2="59028"/>
                              <a14:backgroundMark x1="94297" y1="56667" x2="95547" y2="49259"/>
                              <a14:backgroundMark x1="18203" y1="78519" x2="16302" y2="71157"/>
                              <a14:backgroundMark x1="16302" y1="71157" x2="13255" y2="70139"/>
                            </a14:backgroundRemoval>
                          </a14:imgEffect>
                        </a14:imgLayer>
                      </a14:imgProps>
                    </a:ext>
                    <a:ext uri="{28A0092B-C50C-407E-A947-70E740481C1C}">
                      <a14:useLocalDpi xmlns:a14="http://schemas.microsoft.com/office/drawing/2010/main" val="0"/>
                    </a:ext>
                  </a:extLst>
                </a:blip>
                <a:srcRect t="42328"/>
                <a:stretch/>
              </p:blipFill>
              <p:spPr bwMode="auto">
                <a:xfrm>
                  <a:off x="0" y="2902856"/>
                  <a:ext cx="12192000" cy="3955143"/>
                </a:xfrm>
                <a:prstGeom prst="rect">
                  <a:avLst/>
                </a:prstGeom>
                <a:noFill/>
                <a:extLst>
                  <a:ext uri="{909E8E84-426E-40DD-AFC4-6F175D3DCCD1}">
                    <a14:hiddenFill xmlns:a14="http://schemas.microsoft.com/office/drawing/2010/main">
                      <a:solidFill>
                        <a:srgbClr val="FFFFFF"/>
                      </a:solidFill>
                    </a14:hiddenFill>
                  </a:ext>
                </a:extLst>
              </p:spPr>
            </p:pic>
            <p:sp>
              <p:nvSpPr>
                <p:cNvPr id="82" name="Rectangle: Rounded Corners 81">
                  <a:extLst>
                    <a:ext uri="{FF2B5EF4-FFF2-40B4-BE49-F238E27FC236}">
                      <a16:creationId xmlns:a16="http://schemas.microsoft.com/office/drawing/2014/main" id="{7D073956-A4D2-4E3A-B80C-F8C07ECC4A1B}"/>
                    </a:ext>
                  </a:extLst>
                </p:cNvPr>
                <p:cNvSpPr/>
                <p:nvPr/>
              </p:nvSpPr>
              <p:spPr>
                <a:xfrm>
                  <a:off x="11239500" y="758826"/>
                  <a:ext cx="676275" cy="361950"/>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83" name="Rectangle: Rounded Corners 82">
                  <a:extLst>
                    <a:ext uri="{FF2B5EF4-FFF2-40B4-BE49-F238E27FC236}">
                      <a16:creationId xmlns:a16="http://schemas.microsoft.com/office/drawing/2014/main" id="{1124585B-C0E2-4A9D-A0BF-073444FF2989}"/>
                    </a:ext>
                  </a:extLst>
                </p:cNvPr>
                <p:cNvSpPr/>
                <p:nvPr/>
              </p:nvSpPr>
              <p:spPr>
                <a:xfrm>
                  <a:off x="368300" y="736599"/>
                  <a:ext cx="352425" cy="69853"/>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84" name="Rectangle: Rounded Corners 83">
                  <a:extLst>
                    <a:ext uri="{FF2B5EF4-FFF2-40B4-BE49-F238E27FC236}">
                      <a16:creationId xmlns:a16="http://schemas.microsoft.com/office/drawing/2014/main" id="{44825EF5-61DF-4D3A-AD44-026DFCF8FEE7}"/>
                    </a:ext>
                  </a:extLst>
                </p:cNvPr>
                <p:cNvSpPr/>
                <p:nvPr/>
              </p:nvSpPr>
              <p:spPr>
                <a:xfrm>
                  <a:off x="368300" y="869948"/>
                  <a:ext cx="352425" cy="69853"/>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85" name="Rectangle: Rounded Corners 84">
                  <a:extLst>
                    <a:ext uri="{FF2B5EF4-FFF2-40B4-BE49-F238E27FC236}">
                      <a16:creationId xmlns:a16="http://schemas.microsoft.com/office/drawing/2014/main" id="{DC1C1BDB-C9F8-4F35-9B4B-1EF9219D8C31}"/>
                    </a:ext>
                  </a:extLst>
                </p:cNvPr>
                <p:cNvSpPr/>
                <p:nvPr/>
              </p:nvSpPr>
              <p:spPr>
                <a:xfrm>
                  <a:off x="368300" y="1003297"/>
                  <a:ext cx="352425" cy="69853"/>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86" name="TextBox 85">
                  <a:extLst>
                    <a:ext uri="{FF2B5EF4-FFF2-40B4-BE49-F238E27FC236}">
                      <a16:creationId xmlns:a16="http://schemas.microsoft.com/office/drawing/2014/main" id="{78A1A1A0-C1A7-421E-8C66-AD83D9052254}"/>
                    </a:ext>
                  </a:extLst>
                </p:cNvPr>
                <p:cNvSpPr txBox="1"/>
                <p:nvPr/>
              </p:nvSpPr>
              <p:spPr>
                <a:xfrm>
                  <a:off x="4252164" y="2562225"/>
                  <a:ext cx="3897221" cy="1200329"/>
                </a:xfrm>
                <a:prstGeom prst="rect">
                  <a:avLst/>
                </a:prstGeom>
                <a:noFill/>
              </p:spPr>
              <p:txBody>
                <a:bodyPr wrap="none" rtlCol="0">
                  <a:spAutoFit/>
                </a:bodyPr>
                <a:lstStyle/>
                <a:p>
                  <a:r>
                    <a:rPr lang="en-MY" sz="7200" dirty="0">
                      <a:solidFill>
                        <a:schemeClr val="bg1"/>
                      </a:solidFill>
                      <a:latin typeface="Felix Titling" panose="04060505060202020A04" pitchFamily="82" charset="0"/>
                    </a:rPr>
                    <a:t>FOREST </a:t>
                  </a:r>
                </a:p>
              </p:txBody>
            </p:sp>
          </p:grpSp>
          <p:sp>
            <p:nvSpPr>
              <p:cNvPr id="79" name="TextBox 78">
                <a:extLst>
                  <a:ext uri="{FF2B5EF4-FFF2-40B4-BE49-F238E27FC236}">
                    <a16:creationId xmlns:a16="http://schemas.microsoft.com/office/drawing/2014/main" id="{99BDF42D-0FB1-4E4B-BC6F-1B42C6212689}"/>
                  </a:ext>
                </a:extLst>
              </p:cNvPr>
              <p:cNvSpPr txBox="1"/>
              <p:nvPr/>
            </p:nvSpPr>
            <p:spPr>
              <a:xfrm>
                <a:off x="9987850" y="6211836"/>
                <a:ext cx="1787669" cy="369332"/>
              </a:xfrm>
              <a:prstGeom prst="rect">
                <a:avLst/>
              </a:prstGeom>
              <a:noFill/>
            </p:spPr>
            <p:txBody>
              <a:bodyPr wrap="none" rtlCol="0">
                <a:spAutoFit/>
              </a:bodyPr>
              <a:lstStyle/>
              <a:p>
                <a:r>
                  <a:rPr lang="en-MY" dirty="0">
                    <a:solidFill>
                      <a:schemeClr val="bg1"/>
                    </a:solidFill>
                    <a:latin typeface="Abadi" panose="020B0604020104020204" pitchFamily="34" charset="0"/>
                  </a:rPr>
                  <a:t>design by hmpt </a:t>
                </a:r>
              </a:p>
            </p:txBody>
          </p:sp>
          <p:sp>
            <p:nvSpPr>
              <p:cNvPr id="80" name="TextBox 79">
                <a:extLst>
                  <a:ext uri="{FF2B5EF4-FFF2-40B4-BE49-F238E27FC236}">
                    <a16:creationId xmlns:a16="http://schemas.microsoft.com/office/drawing/2014/main" id="{B3C866F2-F806-4471-9C9A-32CBB8CF905D}"/>
                  </a:ext>
                </a:extLst>
              </p:cNvPr>
              <p:cNvSpPr txBox="1"/>
              <p:nvPr/>
            </p:nvSpPr>
            <p:spPr>
              <a:xfrm>
                <a:off x="211297" y="5988052"/>
                <a:ext cx="803425" cy="707886"/>
              </a:xfrm>
              <a:prstGeom prst="rect">
                <a:avLst/>
              </a:prstGeom>
              <a:noFill/>
            </p:spPr>
            <p:txBody>
              <a:bodyPr wrap="none" rtlCol="0">
                <a:spAutoFit/>
              </a:bodyPr>
              <a:lstStyle/>
              <a:p>
                <a:r>
                  <a:rPr lang="en-MY" sz="4000" dirty="0">
                    <a:solidFill>
                      <a:schemeClr val="bg1"/>
                    </a:solidFill>
                    <a:latin typeface="Abadi" panose="020B0604020104020204" pitchFamily="34" charset="0"/>
                  </a:rPr>
                  <a:t>07</a:t>
                </a:r>
              </a:p>
            </p:txBody>
          </p:sp>
        </p:grpSp>
        <p:pic>
          <p:nvPicPr>
            <p:cNvPr id="77" name="Graphic 76" descr="Leaf with solid fill">
              <a:extLst>
                <a:ext uri="{FF2B5EF4-FFF2-40B4-BE49-F238E27FC236}">
                  <a16:creationId xmlns:a16="http://schemas.microsoft.com/office/drawing/2014/main" id="{9772F276-92FC-4C1F-8D0A-4DCB275BFE8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253477" y="1901828"/>
              <a:ext cx="720414" cy="720414"/>
            </a:xfrm>
            <a:prstGeom prst="rect">
              <a:avLst/>
            </a:prstGeom>
          </p:spPr>
        </p:pic>
      </p:grpSp>
      <p:grpSp>
        <p:nvGrpSpPr>
          <p:cNvPr id="114" name="Group 113">
            <a:extLst>
              <a:ext uri="{FF2B5EF4-FFF2-40B4-BE49-F238E27FC236}">
                <a16:creationId xmlns:a16="http://schemas.microsoft.com/office/drawing/2014/main" id="{EED953A4-820C-4212-832B-15473D3381D4}"/>
              </a:ext>
            </a:extLst>
          </p:cNvPr>
          <p:cNvGrpSpPr/>
          <p:nvPr/>
        </p:nvGrpSpPr>
        <p:grpSpPr>
          <a:xfrm>
            <a:off x="288054" y="391276"/>
            <a:ext cx="352425" cy="336551"/>
            <a:chOff x="288054" y="391276"/>
            <a:chExt cx="352425" cy="336551"/>
          </a:xfrm>
        </p:grpSpPr>
        <p:sp>
          <p:nvSpPr>
            <p:cNvPr id="115" name="Rectangle: Rounded Corners 114">
              <a:extLst>
                <a:ext uri="{FF2B5EF4-FFF2-40B4-BE49-F238E27FC236}">
                  <a16:creationId xmlns:a16="http://schemas.microsoft.com/office/drawing/2014/main" id="{51B9675D-6E07-41D7-8E27-AEDD6A205969}"/>
                </a:ext>
              </a:extLst>
            </p:cNvPr>
            <p:cNvSpPr/>
            <p:nvPr/>
          </p:nvSpPr>
          <p:spPr>
            <a:xfrm>
              <a:off x="288054" y="391276"/>
              <a:ext cx="352425" cy="69853"/>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16" name="Rectangle: Rounded Corners 115">
              <a:extLst>
                <a:ext uri="{FF2B5EF4-FFF2-40B4-BE49-F238E27FC236}">
                  <a16:creationId xmlns:a16="http://schemas.microsoft.com/office/drawing/2014/main" id="{AD7E8773-CE03-453E-8643-88F278511707}"/>
                </a:ext>
              </a:extLst>
            </p:cNvPr>
            <p:cNvSpPr/>
            <p:nvPr/>
          </p:nvSpPr>
          <p:spPr>
            <a:xfrm>
              <a:off x="288054" y="524625"/>
              <a:ext cx="352425" cy="69853"/>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17" name="Rectangle: Rounded Corners 116">
              <a:extLst>
                <a:ext uri="{FF2B5EF4-FFF2-40B4-BE49-F238E27FC236}">
                  <a16:creationId xmlns:a16="http://schemas.microsoft.com/office/drawing/2014/main" id="{C67C453E-432F-46BA-8A1A-E3D5AC452E2E}"/>
                </a:ext>
              </a:extLst>
            </p:cNvPr>
            <p:cNvSpPr/>
            <p:nvPr/>
          </p:nvSpPr>
          <p:spPr>
            <a:xfrm>
              <a:off x="288054" y="657974"/>
              <a:ext cx="352425" cy="69853"/>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grpSp>
      <p:grpSp>
        <p:nvGrpSpPr>
          <p:cNvPr id="118" name="Group 117">
            <a:extLst>
              <a:ext uri="{FF2B5EF4-FFF2-40B4-BE49-F238E27FC236}">
                <a16:creationId xmlns:a16="http://schemas.microsoft.com/office/drawing/2014/main" id="{04E3AF89-EE7C-4B5E-898F-73F8D7F2C5A7}"/>
              </a:ext>
            </a:extLst>
          </p:cNvPr>
          <p:cNvGrpSpPr/>
          <p:nvPr/>
        </p:nvGrpSpPr>
        <p:grpSpPr>
          <a:xfrm>
            <a:off x="5139485" y="6769714"/>
            <a:ext cx="3963207" cy="4897617"/>
            <a:chOff x="5018226" y="1408163"/>
            <a:chExt cx="3963207" cy="4897617"/>
          </a:xfrm>
        </p:grpSpPr>
        <p:sp>
          <p:nvSpPr>
            <p:cNvPr id="119" name="TextBox 118">
              <a:extLst>
                <a:ext uri="{FF2B5EF4-FFF2-40B4-BE49-F238E27FC236}">
                  <a16:creationId xmlns:a16="http://schemas.microsoft.com/office/drawing/2014/main" id="{FB56D85F-2F19-49DC-9425-FA7DA6F7BEBD}"/>
                </a:ext>
              </a:extLst>
            </p:cNvPr>
            <p:cNvSpPr txBox="1"/>
            <p:nvPr/>
          </p:nvSpPr>
          <p:spPr>
            <a:xfrm>
              <a:off x="5018226" y="1408163"/>
              <a:ext cx="2820003" cy="769441"/>
            </a:xfrm>
            <a:prstGeom prst="rect">
              <a:avLst/>
            </a:prstGeom>
            <a:noFill/>
          </p:spPr>
          <p:txBody>
            <a:bodyPr wrap="none" rtlCol="0">
              <a:spAutoFit/>
            </a:bodyPr>
            <a:lstStyle/>
            <a:p>
              <a:r>
                <a:rPr lang="en-MY" sz="4400" b="1" dirty="0">
                  <a:solidFill>
                    <a:schemeClr val="bg1"/>
                  </a:solidFill>
                  <a:latin typeface="Abadi" panose="020B0604020104020204" pitchFamily="34" charset="0"/>
                </a:rPr>
                <a:t>about seed</a:t>
              </a:r>
            </a:p>
          </p:txBody>
        </p:sp>
        <p:sp>
          <p:nvSpPr>
            <p:cNvPr id="120" name="TextBox 119">
              <a:extLst>
                <a:ext uri="{FF2B5EF4-FFF2-40B4-BE49-F238E27FC236}">
                  <a16:creationId xmlns:a16="http://schemas.microsoft.com/office/drawing/2014/main" id="{E05C9165-4256-4483-B155-06B7CC1551AA}"/>
                </a:ext>
              </a:extLst>
            </p:cNvPr>
            <p:cNvSpPr txBox="1"/>
            <p:nvPr/>
          </p:nvSpPr>
          <p:spPr>
            <a:xfrm>
              <a:off x="5037267" y="2211124"/>
              <a:ext cx="3944166" cy="3693319"/>
            </a:xfrm>
            <a:prstGeom prst="rect">
              <a:avLst/>
            </a:prstGeom>
            <a:noFill/>
          </p:spPr>
          <p:txBody>
            <a:bodyPr wrap="square" rtlCol="0">
              <a:spAutoFit/>
            </a:bodyPr>
            <a:lstStyle/>
            <a:p>
              <a:pPr algn="just"/>
              <a:r>
                <a:rPr lang="en-US" dirty="0">
                  <a:solidFill>
                    <a:schemeClr val="bg1">
                      <a:lumMod val="95000"/>
                    </a:schemeClr>
                  </a:solidFill>
                </a:rPr>
                <a:t>A seed is an embryonic plant enclosed in a protective outer covering. The formation of the seed is part of the process of reproduction in seed plants, the spermatophytes, including the gymnosperm and angiosperm plants.</a:t>
              </a:r>
            </a:p>
            <a:p>
              <a:pPr algn="just"/>
              <a:endParaRPr lang="en-US" dirty="0">
                <a:solidFill>
                  <a:schemeClr val="bg1">
                    <a:lumMod val="95000"/>
                  </a:schemeClr>
                </a:solidFill>
              </a:endParaRPr>
            </a:p>
            <a:p>
              <a:pPr algn="just"/>
              <a:r>
                <a:rPr lang="en-US" dirty="0">
                  <a:solidFill>
                    <a:schemeClr val="bg1">
                      <a:lumMod val="95000"/>
                    </a:schemeClr>
                  </a:solidFill>
                </a:rPr>
                <a:t>Seeds are the product of the ripened ovule, after fertilization by pollen and some growth within the mother plant. The embryo develops from the zygote, and the seed coat from the integuments of the ovule.</a:t>
              </a:r>
              <a:endParaRPr lang="en-MY" dirty="0">
                <a:solidFill>
                  <a:schemeClr val="bg1">
                    <a:lumMod val="95000"/>
                  </a:schemeClr>
                </a:solidFill>
              </a:endParaRPr>
            </a:p>
          </p:txBody>
        </p:sp>
        <p:sp>
          <p:nvSpPr>
            <p:cNvPr id="121" name="TextBox 120">
              <a:extLst>
                <a:ext uri="{FF2B5EF4-FFF2-40B4-BE49-F238E27FC236}">
                  <a16:creationId xmlns:a16="http://schemas.microsoft.com/office/drawing/2014/main" id="{657B3C84-7B63-4DE3-B747-032AC5154F81}"/>
                </a:ext>
              </a:extLst>
            </p:cNvPr>
            <p:cNvSpPr txBox="1"/>
            <p:nvPr/>
          </p:nvSpPr>
          <p:spPr>
            <a:xfrm>
              <a:off x="5044644" y="5936448"/>
              <a:ext cx="1787669" cy="369332"/>
            </a:xfrm>
            <a:prstGeom prst="rect">
              <a:avLst/>
            </a:prstGeom>
            <a:noFill/>
          </p:spPr>
          <p:txBody>
            <a:bodyPr wrap="none" rtlCol="0">
              <a:spAutoFit/>
            </a:bodyPr>
            <a:lstStyle/>
            <a:p>
              <a:r>
                <a:rPr lang="en-MY" dirty="0">
                  <a:solidFill>
                    <a:schemeClr val="bg1"/>
                  </a:solidFill>
                  <a:latin typeface="Abadi" panose="020B0604020104020204" pitchFamily="34" charset="0"/>
                </a:rPr>
                <a:t>design by hmpt </a:t>
              </a:r>
            </a:p>
          </p:txBody>
        </p:sp>
      </p:grpSp>
      <p:pic>
        <p:nvPicPr>
          <p:cNvPr id="72" name="Graphic 71" descr="Leaf with solid fill">
            <a:extLst>
              <a:ext uri="{FF2B5EF4-FFF2-40B4-BE49-F238E27FC236}">
                <a16:creationId xmlns:a16="http://schemas.microsoft.com/office/drawing/2014/main" id="{23FDCCF8-687B-4DE6-9111-F945369F0BD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854880" y="321732"/>
            <a:ext cx="265799" cy="265799"/>
          </a:xfrm>
          <a:prstGeom prst="rect">
            <a:avLst/>
          </a:prstGeom>
        </p:spPr>
      </p:pic>
      <p:sp>
        <p:nvSpPr>
          <p:cNvPr id="89" name="TextBox 88">
            <a:extLst>
              <a:ext uri="{FF2B5EF4-FFF2-40B4-BE49-F238E27FC236}">
                <a16:creationId xmlns:a16="http://schemas.microsoft.com/office/drawing/2014/main" id="{7B5A4D45-409A-4486-959A-603206583A4F}"/>
              </a:ext>
            </a:extLst>
          </p:cNvPr>
          <p:cNvSpPr txBox="1"/>
          <p:nvPr/>
        </p:nvSpPr>
        <p:spPr>
          <a:xfrm>
            <a:off x="2062862" y="426202"/>
            <a:ext cx="6575839" cy="369332"/>
          </a:xfrm>
          <a:prstGeom prst="rect">
            <a:avLst/>
          </a:prstGeom>
          <a:noFill/>
        </p:spPr>
        <p:txBody>
          <a:bodyPr wrap="none" rtlCol="0">
            <a:spAutoFit/>
          </a:bodyPr>
          <a:lstStyle/>
          <a:p>
            <a:r>
              <a:rPr lang="en-US" dirty="0">
                <a:solidFill>
                  <a:schemeClr val="bg1"/>
                </a:solidFill>
                <a:latin typeface="Abadi" panose="020B0604020104020204" pitchFamily="34" charset="0"/>
              </a:rPr>
              <a:t>	</a:t>
            </a:r>
            <a:r>
              <a:rPr lang="id-ID" b="1" i="0" dirty="0">
                <a:solidFill>
                  <a:schemeClr val="bg1"/>
                </a:solidFill>
                <a:effectLst/>
                <a:latin typeface="Roboto" panose="02000000000000000000" pitchFamily="2" charset="0"/>
              </a:rPr>
              <a:t>Kemajuan implementasi kelas (interaksi antar objek)</a:t>
            </a:r>
            <a:endParaRPr lang="en-MY" dirty="0">
              <a:solidFill>
                <a:schemeClr val="bg1"/>
              </a:solidFill>
              <a:latin typeface="Abadi" panose="020B0604020104020204" pitchFamily="34" charset="0"/>
            </a:endParaRPr>
          </a:p>
        </p:txBody>
      </p:sp>
      <p:sp>
        <p:nvSpPr>
          <p:cNvPr id="31" name="TextBox 30">
            <a:extLst>
              <a:ext uri="{FF2B5EF4-FFF2-40B4-BE49-F238E27FC236}">
                <a16:creationId xmlns:a16="http://schemas.microsoft.com/office/drawing/2014/main" id="{CA24BB4A-B559-485A-B0EE-1C2B72E2BA08}"/>
              </a:ext>
            </a:extLst>
          </p:cNvPr>
          <p:cNvSpPr txBox="1"/>
          <p:nvPr/>
        </p:nvSpPr>
        <p:spPr>
          <a:xfrm>
            <a:off x="211162" y="6369604"/>
            <a:ext cx="1664238" cy="400110"/>
          </a:xfrm>
          <a:prstGeom prst="rect">
            <a:avLst/>
          </a:prstGeom>
          <a:noFill/>
        </p:spPr>
        <p:txBody>
          <a:bodyPr wrap="none" rtlCol="0">
            <a:spAutoFit/>
          </a:bodyPr>
          <a:lstStyle/>
          <a:p>
            <a:r>
              <a:rPr lang="id-ID" sz="2000" dirty="0">
                <a:solidFill>
                  <a:schemeClr val="bg1"/>
                </a:solidFill>
                <a:latin typeface="Abadi" panose="020B0604020104020204" pitchFamily="34" charset="0"/>
              </a:rPr>
              <a:t>rebah.an tech</a:t>
            </a:r>
            <a:endParaRPr lang="en-MY" sz="2000" dirty="0">
              <a:solidFill>
                <a:schemeClr val="bg1"/>
              </a:solidFill>
              <a:latin typeface="Abadi" panose="020B0604020104020204" pitchFamily="34" charset="0"/>
            </a:endParaRPr>
          </a:p>
        </p:txBody>
      </p:sp>
      <p:sp>
        <p:nvSpPr>
          <p:cNvPr id="32" name="TextBox 31">
            <a:extLst>
              <a:ext uri="{FF2B5EF4-FFF2-40B4-BE49-F238E27FC236}">
                <a16:creationId xmlns:a16="http://schemas.microsoft.com/office/drawing/2014/main" id="{0BFE2F79-F3BE-4EAA-9205-8C404541C7CE}"/>
              </a:ext>
            </a:extLst>
          </p:cNvPr>
          <p:cNvSpPr txBox="1"/>
          <p:nvPr/>
        </p:nvSpPr>
        <p:spPr>
          <a:xfrm>
            <a:off x="9838887" y="6354462"/>
            <a:ext cx="2367956" cy="369332"/>
          </a:xfrm>
          <a:prstGeom prst="rect">
            <a:avLst/>
          </a:prstGeom>
          <a:noFill/>
        </p:spPr>
        <p:txBody>
          <a:bodyPr wrap="none" rtlCol="0">
            <a:spAutoFit/>
          </a:bodyPr>
          <a:lstStyle/>
          <a:p>
            <a:r>
              <a:rPr lang="id-ID" dirty="0">
                <a:solidFill>
                  <a:schemeClr val="bg1"/>
                </a:solidFill>
                <a:latin typeface="Abadi" panose="020B0604020104020204" pitchFamily="34" charset="0"/>
              </a:rPr>
              <a:t>Kelompok PBO10-RA</a:t>
            </a:r>
            <a:r>
              <a:rPr lang="en-MY" dirty="0">
                <a:solidFill>
                  <a:schemeClr val="bg1"/>
                </a:solidFill>
                <a:latin typeface="Abadi" panose="020B0604020104020204" pitchFamily="34" charset="0"/>
              </a:rPr>
              <a:t> </a:t>
            </a:r>
          </a:p>
        </p:txBody>
      </p:sp>
      <p:pic>
        <p:nvPicPr>
          <p:cNvPr id="4" name="Picture 3">
            <a:extLst>
              <a:ext uri="{FF2B5EF4-FFF2-40B4-BE49-F238E27FC236}">
                <a16:creationId xmlns:a16="http://schemas.microsoft.com/office/drawing/2014/main" id="{C204BC63-1AF9-4221-BF4E-534FD1C182B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5991" y="1584997"/>
            <a:ext cx="4940554" cy="2673487"/>
          </a:xfrm>
          <a:prstGeom prst="rect">
            <a:avLst/>
          </a:prstGeom>
        </p:spPr>
      </p:pic>
      <p:pic>
        <p:nvPicPr>
          <p:cNvPr id="7" name="Picture 6">
            <a:extLst>
              <a:ext uri="{FF2B5EF4-FFF2-40B4-BE49-F238E27FC236}">
                <a16:creationId xmlns:a16="http://schemas.microsoft.com/office/drawing/2014/main" id="{E21438F6-5A3D-4045-9241-0521E9BC1F9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165903" y="1583836"/>
            <a:ext cx="6807550" cy="3067208"/>
          </a:xfrm>
          <a:prstGeom prst="rect">
            <a:avLst/>
          </a:prstGeom>
        </p:spPr>
      </p:pic>
      <p:pic>
        <p:nvPicPr>
          <p:cNvPr id="42" name="Picture 41">
            <a:extLst>
              <a:ext uri="{FF2B5EF4-FFF2-40B4-BE49-F238E27FC236}">
                <a16:creationId xmlns:a16="http://schemas.microsoft.com/office/drawing/2014/main" id="{CC50653D-20BF-4A8C-B69E-FD1A76326A8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647943" y="134206"/>
            <a:ext cx="2107240" cy="828173"/>
          </a:xfrm>
          <a:prstGeom prst="rect">
            <a:avLst/>
          </a:prstGeom>
        </p:spPr>
      </p:pic>
    </p:spTree>
    <p:extLst>
      <p:ext uri="{BB962C8B-B14F-4D97-AF65-F5344CB8AC3E}">
        <p14:creationId xmlns:p14="http://schemas.microsoft.com/office/powerpoint/2010/main" val="378122975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3250" advTm="1000">
        <p159:morph option="byObject"/>
      </p:transition>
    </mc:Choice>
    <mc:Fallback>
      <p:transition spd="slow" advTm="100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82A3A"/>
        </a:solidFill>
        <a:effectLst/>
      </p:bgPr>
    </p:bg>
    <p:spTree>
      <p:nvGrpSpPr>
        <p:cNvPr id="1" name=""/>
        <p:cNvGrpSpPr/>
        <p:nvPr/>
      </p:nvGrpSpPr>
      <p:grpSpPr>
        <a:xfrm>
          <a:off x="0" y="0"/>
          <a:ext cx="0" cy="0"/>
          <a:chOff x="0" y="0"/>
          <a:chExt cx="0" cy="0"/>
        </a:xfrm>
      </p:grpSpPr>
      <p:grpSp>
        <p:nvGrpSpPr>
          <p:cNvPr id="49" name="Group 48">
            <a:extLst>
              <a:ext uri="{FF2B5EF4-FFF2-40B4-BE49-F238E27FC236}">
                <a16:creationId xmlns:a16="http://schemas.microsoft.com/office/drawing/2014/main" id="{05203A36-324C-4D03-9E2E-F52359A6C046}"/>
              </a:ext>
            </a:extLst>
          </p:cNvPr>
          <p:cNvGrpSpPr/>
          <p:nvPr/>
        </p:nvGrpSpPr>
        <p:grpSpPr>
          <a:xfrm>
            <a:off x="0" y="-11037058"/>
            <a:ext cx="12192000" cy="6858000"/>
            <a:chOff x="0" y="0"/>
            <a:chExt cx="12192000" cy="6858000"/>
          </a:xfrm>
        </p:grpSpPr>
        <p:sp>
          <p:nvSpPr>
            <p:cNvPr id="50" name="Rectangle 49">
              <a:extLst>
                <a:ext uri="{FF2B5EF4-FFF2-40B4-BE49-F238E27FC236}">
                  <a16:creationId xmlns:a16="http://schemas.microsoft.com/office/drawing/2014/main" id="{611E560C-A5E9-4028-900E-61BD66DE925E}"/>
                </a:ext>
              </a:extLst>
            </p:cNvPr>
            <p:cNvSpPr/>
            <p:nvPr/>
          </p:nvSpPr>
          <p:spPr>
            <a:xfrm>
              <a:off x="0" y="0"/>
              <a:ext cx="12192000" cy="6858000"/>
            </a:xfrm>
            <a:prstGeom prst="rect">
              <a:avLst/>
            </a:prstGeom>
            <a:solidFill>
              <a:srgbClr val="A6D5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51" name="Oval 50">
              <a:extLst>
                <a:ext uri="{FF2B5EF4-FFF2-40B4-BE49-F238E27FC236}">
                  <a16:creationId xmlns:a16="http://schemas.microsoft.com/office/drawing/2014/main" id="{143C7D2F-DF83-44E7-8709-18144F85711A}"/>
                </a:ext>
              </a:extLst>
            </p:cNvPr>
            <p:cNvSpPr/>
            <p:nvPr/>
          </p:nvSpPr>
          <p:spPr>
            <a:xfrm>
              <a:off x="2399551" y="1120776"/>
              <a:ext cx="3152775" cy="302595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grpSp>
      <p:pic>
        <p:nvPicPr>
          <p:cNvPr id="5" name="Picture 2">
            <a:extLst>
              <a:ext uri="{FF2B5EF4-FFF2-40B4-BE49-F238E27FC236}">
                <a16:creationId xmlns:a16="http://schemas.microsoft.com/office/drawing/2014/main" id="{35E9DA00-F5A7-4B38-BE84-76903888386B}"/>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10000" b="99630" l="547" r="99792">
                        <a14:foregroundMark x1="4922" y1="93194" x2="99792" y2="93194"/>
                        <a14:foregroundMark x1="99792" y1="93194" x2="99792" y2="93194"/>
                        <a14:foregroundMark x1="55339" y1="83194" x2="91667" y2="81991"/>
                        <a14:foregroundMark x1="91667" y1="81991" x2="93620" y2="81991"/>
                        <a14:foregroundMark x1="95833" y1="72824" x2="90417" y2="86806"/>
                        <a14:foregroundMark x1="4297" y1="85694" x2="9922" y2="94213"/>
                        <a14:foregroundMark x1="4922" y1="97407" x2="93828" y2="99630"/>
                        <a14:foregroundMark x1="1250" y1="92593" x2="547" y2="88009"/>
                      </a14:backgroundRemoval>
                    </a14:imgEffect>
                    <a14:imgEffect>
                      <a14:artisticCutout/>
                    </a14:imgEffect>
                  </a14:imgLayer>
                </a14:imgProps>
              </a:ext>
              <a:ext uri="{28A0092B-C50C-407E-A947-70E740481C1C}">
                <a14:useLocalDpi xmlns:a14="http://schemas.microsoft.com/office/drawing/2010/main" val="0"/>
              </a:ext>
            </a:extLst>
          </a:blip>
          <a:srcRect/>
          <a:stretch>
            <a:fillRect/>
          </a:stretch>
        </p:blipFill>
        <p:spPr bwMode="auto">
          <a:xfrm>
            <a:off x="0" y="-3216426"/>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8">
            <a:extLst>
              <a:ext uri="{FF2B5EF4-FFF2-40B4-BE49-F238E27FC236}">
                <a16:creationId xmlns:a16="http://schemas.microsoft.com/office/drawing/2014/main" id="{A90AD02E-1ABC-402E-8CD9-5EB167BC4724}"/>
              </a:ext>
            </a:extLst>
          </p:cNvPr>
          <p:cNvPicPr>
            <a:picLocks noChangeAspect="1"/>
          </p:cNvPicPr>
          <p:nvPr/>
        </p:nvPicPr>
        <p:blipFill rotWithShape="1">
          <a:blip r:embed="rId4"/>
          <a:srcRect l="6360" r="8947" b="84675"/>
          <a:stretch/>
        </p:blipFill>
        <p:spPr>
          <a:xfrm>
            <a:off x="0" y="5262288"/>
            <a:ext cx="12192000" cy="1595712"/>
          </a:xfrm>
          <a:prstGeom prst="rect">
            <a:avLst/>
          </a:prstGeom>
        </p:spPr>
      </p:pic>
      <p:grpSp>
        <p:nvGrpSpPr>
          <p:cNvPr id="75" name="Group 74">
            <a:extLst>
              <a:ext uri="{FF2B5EF4-FFF2-40B4-BE49-F238E27FC236}">
                <a16:creationId xmlns:a16="http://schemas.microsoft.com/office/drawing/2014/main" id="{A19668E5-BB31-4F7A-8F9A-AFCE2B68CB80}"/>
              </a:ext>
            </a:extLst>
          </p:cNvPr>
          <p:cNvGrpSpPr/>
          <p:nvPr/>
        </p:nvGrpSpPr>
        <p:grpSpPr>
          <a:xfrm>
            <a:off x="-135" y="-6158278"/>
            <a:ext cx="12192000" cy="6121400"/>
            <a:chOff x="0" y="488949"/>
            <a:chExt cx="12192000" cy="6121400"/>
          </a:xfrm>
        </p:grpSpPr>
        <p:grpSp>
          <p:nvGrpSpPr>
            <p:cNvPr id="76" name="Group 75">
              <a:extLst>
                <a:ext uri="{FF2B5EF4-FFF2-40B4-BE49-F238E27FC236}">
                  <a16:creationId xmlns:a16="http://schemas.microsoft.com/office/drawing/2014/main" id="{34896C5F-F9D6-422A-A68E-6B09FF929FE1}"/>
                </a:ext>
              </a:extLst>
            </p:cNvPr>
            <p:cNvGrpSpPr/>
            <p:nvPr/>
          </p:nvGrpSpPr>
          <p:grpSpPr>
            <a:xfrm>
              <a:off x="0" y="488949"/>
              <a:ext cx="12192000" cy="6121400"/>
              <a:chOff x="0" y="736599"/>
              <a:chExt cx="12192000" cy="6121400"/>
            </a:xfrm>
          </p:grpSpPr>
          <p:grpSp>
            <p:nvGrpSpPr>
              <p:cNvPr id="78" name="Group 77">
                <a:extLst>
                  <a:ext uri="{FF2B5EF4-FFF2-40B4-BE49-F238E27FC236}">
                    <a16:creationId xmlns:a16="http://schemas.microsoft.com/office/drawing/2014/main" id="{294570ED-26C5-4BE7-BF5B-BA17D7668364}"/>
                  </a:ext>
                </a:extLst>
              </p:cNvPr>
              <p:cNvGrpSpPr/>
              <p:nvPr/>
            </p:nvGrpSpPr>
            <p:grpSpPr>
              <a:xfrm>
                <a:off x="0" y="736599"/>
                <a:ext cx="12192000" cy="6121400"/>
                <a:chOff x="0" y="736599"/>
                <a:chExt cx="12192000" cy="6121400"/>
              </a:xfrm>
            </p:grpSpPr>
            <p:pic>
              <p:nvPicPr>
                <p:cNvPr id="81" name="Picture 2">
                  <a:extLst>
                    <a:ext uri="{FF2B5EF4-FFF2-40B4-BE49-F238E27FC236}">
                      <a16:creationId xmlns:a16="http://schemas.microsoft.com/office/drawing/2014/main" id="{C5354A5E-F2C1-4F49-9425-C5AC86E8E539}"/>
                    </a:ext>
                  </a:extLst>
                </p:cNvPr>
                <p:cNvPicPr>
                  <a:picLocks noChangeAspect="1" noChangeArrowheads="1"/>
                </p:cNvPicPr>
                <p:nvPr/>
              </p:nvPicPr>
              <p:blipFill rotWithShape="1">
                <a:blip r:embed="rId5">
                  <a:duotone>
                    <a:prstClr val="black"/>
                    <a:schemeClr val="accent1">
                      <a:tint val="45000"/>
                      <a:satMod val="400000"/>
                    </a:schemeClr>
                  </a:duotone>
                  <a:extLst>
                    <a:ext uri="{BEBA8EAE-BF5A-486C-A8C5-ECC9F3942E4B}">
                      <a14:imgProps xmlns:a14="http://schemas.microsoft.com/office/drawing/2010/main">
                        <a14:imgLayer r:embed="rId3">
                          <a14:imgEffect>
                            <a14:backgroundRemoval t="10000" b="99630" l="547" r="99792">
                              <a14:foregroundMark x1="4922" y1="93194" x2="99792" y2="93194"/>
                              <a14:foregroundMark x1="99792" y1="93194" x2="99792" y2="93194"/>
                              <a14:foregroundMark x1="55339" y1="83194" x2="91667" y2="81991"/>
                              <a14:foregroundMark x1="91667" y1="81991" x2="93620" y2="81991"/>
                              <a14:foregroundMark x1="95833" y1="72824" x2="90417" y2="86806"/>
                              <a14:foregroundMark x1="4297" y1="85694" x2="9922" y2="94213"/>
                              <a14:foregroundMark x1="4922" y1="97407" x2="93828" y2="99630"/>
                              <a14:foregroundMark x1="1250" y1="92593" x2="547" y2="88009"/>
                              <a14:foregroundMark x1="67708" y1="70602" x2="67708" y2="70602"/>
                              <a14:foregroundMark x1="67786" y1="67176" x2="67786" y2="69630"/>
                              <a14:foregroundMark x1="77370" y1="69630" x2="76953" y2="58981"/>
                              <a14:foregroundMark x1="76953" y1="58981" x2="79297" y2="68148"/>
                              <a14:foregroundMark x1="2578" y1="72824" x2="3464" y2="64815"/>
                              <a14:foregroundMark x1="3464" y1="64815" x2="5286" y2="72824"/>
                              <a14:foregroundMark x1="5286" y1="72824" x2="3854" y2="64306"/>
                              <a14:foregroundMark x1="3854" y1="64306" x2="3411" y2="63843"/>
                              <a14:foregroundMark x1="10000" y1="64583" x2="9922" y2="63333"/>
                              <a14:foregroundMark x1="4036" y1="62963" x2="3750" y2="61111"/>
                              <a14:foregroundMark x1="3333" y1="63102" x2="3828" y2="61620"/>
                              <a14:foregroundMark x1="3464" y1="61481" x2="3828" y2="63935"/>
                              <a14:foregroundMark x1="3750" y1="61250" x2="5495" y2="64306"/>
                              <a14:backgroundMark x1="16042" y1="47176" x2="31146" y2="49954"/>
                              <a14:backgroundMark x1="31146" y1="49954" x2="33411" y2="48750"/>
                              <a14:backgroundMark x1="23047" y1="53333" x2="28333" y2="47176"/>
                              <a14:backgroundMark x1="30000" y1="37407" x2="27057" y2="53102"/>
                              <a14:backgroundMark x1="27057" y1="53102" x2="26458" y2="53704"/>
                              <a14:backgroundMark x1="27214" y1="49630" x2="16224" y2="56019"/>
                              <a14:backgroundMark x1="16224" y1="56019" x2="11979" y2="60602"/>
                              <a14:backgroundMark x1="11979" y1="60602" x2="7786" y2="58009"/>
                              <a14:backgroundMark x1="7786" y1="58009" x2="16068" y2="43519"/>
                              <a14:backgroundMark x1="16068" y1="43519" x2="15286" y2="54722"/>
                              <a14:backgroundMark x1="15286" y1="54722" x2="17865" y2="60093"/>
                              <a14:backgroundMark x1="17865" y1="60093" x2="12344" y2="65093"/>
                              <a14:backgroundMark x1="3297" y1="61553" x2="1693" y2="60926"/>
                              <a14:backgroundMark x1="9918" y1="64144" x2="3800" y2="61750"/>
                              <a14:backgroundMark x1="12344" y1="65093" x2="10069" y2="64203"/>
                              <a14:backgroundMark x1="4470" y1="61414" x2="10911" y2="62546"/>
                              <a14:backgroundMark x1="1693" y1="60926" x2="3896" y2="61313"/>
                              <a14:backgroundMark x1="10911" y1="62546" x2="25391" y2="72407"/>
                              <a14:backgroundMark x1="25391" y1="72407" x2="30156" y2="66667"/>
                              <a14:backgroundMark x1="30156" y1="66667" x2="43229" y2="59861"/>
                              <a14:backgroundMark x1="43229" y1="59861" x2="49089" y2="53380"/>
                              <a14:backgroundMark x1="49089" y1="53380" x2="54115" y2="53426"/>
                              <a14:backgroundMark x1="54115" y1="53426" x2="56224" y2="60602"/>
                              <a14:backgroundMark x1="56224" y1="60602" x2="63802" y2="53333"/>
                              <a14:backgroundMark x1="63802" y1="53333" x2="69193" y2="58704"/>
                              <a14:backgroundMark x1="69193" y1="58704" x2="78385" y2="51806"/>
                              <a14:backgroundMark x1="78385" y1="51806" x2="82214" y2="55509"/>
                              <a14:backgroundMark x1="82214" y1="55509" x2="86250" y2="55417"/>
                              <a14:backgroundMark x1="86250" y1="55417" x2="88307" y2="47917"/>
                              <a14:backgroundMark x1="88307" y1="47917" x2="92786" y2="43981"/>
                              <a14:backgroundMark x1="92786" y1="43981" x2="96198" y2="48380"/>
                              <a14:backgroundMark x1="96198" y1="48380" x2="98802" y2="33426"/>
                              <a14:backgroundMark x1="98802" y1="33426" x2="95260" y2="26852"/>
                              <a14:backgroundMark x1="95260" y1="26852" x2="81927" y2="48565"/>
                              <a14:backgroundMark x1="81927" y1="48565" x2="72057" y2="55231"/>
                              <a14:backgroundMark x1="72057" y1="55231" x2="43385" y2="50648"/>
                              <a14:backgroundMark x1="43385" y1="50648" x2="25182" y2="59907"/>
                              <a14:backgroundMark x1="25182" y1="59907" x2="18021" y2="50231"/>
                              <a14:backgroundMark x1="18021" y1="50231" x2="9870" y2="52593"/>
                              <a14:backgroundMark x1="9870" y1="52593" x2="5885" y2="61204"/>
                              <a14:backgroundMark x1="3144" y1="62416" x2="859" y2="63426"/>
                              <a14:backgroundMark x1="5885" y1="61204" x2="4660" y2="61746"/>
                              <a14:backgroundMark x1="859" y1="63426" x2="625" y2="72083"/>
                              <a14:backgroundMark x1="625" y1="72083" x2="625" y2="72083"/>
                              <a14:backgroundMark x1="17995" y1="52454" x2="32891" y2="44769"/>
                              <a14:backgroundMark x1="32891" y1="44769" x2="9740" y2="54213"/>
                              <a14:backgroundMark x1="9740" y1="54213" x2="27214" y2="44398"/>
                              <a14:backgroundMark x1="27214" y1="44398" x2="22161" y2="49954"/>
                              <a14:backgroundMark x1="22161" y1="49954" x2="28672" y2="50185"/>
                              <a14:backgroundMark x1="28672" y1="50185" x2="23646" y2="48148"/>
                              <a14:backgroundMark x1="23646" y1="48148" x2="19505" y2="51481"/>
                              <a14:backgroundMark x1="19505" y1="51481" x2="24792" y2="49630"/>
                              <a14:backgroundMark x1="29792" y1="46898" x2="17708" y2="50741"/>
                              <a14:backgroundMark x1="30286" y1="46898" x2="30911" y2="47176"/>
                              <a14:backgroundMark x1="32995" y1="47639" x2="33255" y2="50741"/>
                              <a14:backgroundMark x1="32161" y1="46667" x2="32708" y2="49491"/>
                              <a14:backgroundMark x1="31380" y1="47037" x2="31589" y2="49861"/>
                              <a14:backgroundMark x1="31536" y1="47037" x2="30625" y2="50000"/>
                              <a14:backgroundMark x1="30911" y1="46435" x2="30625" y2="49769"/>
                              <a14:backgroundMark x1="30625" y1="46528" x2="30755" y2="48889"/>
                              <a14:backgroundMark x1="30495" y1="47639" x2="33464" y2="49861"/>
                              <a14:backgroundMark x1="32422" y1="47176" x2="33542" y2="49028"/>
                              <a14:backgroundMark x1="32370" y1="48380" x2="33750" y2="48657"/>
                              <a14:backgroundMark x1="32578" y1="47176" x2="33880" y2="47407"/>
                              <a14:backgroundMark x1="32630" y1="47407" x2="33620" y2="47639"/>
                              <a14:backgroundMark x1="25078" y1="74676" x2="25078" y2="74676"/>
                              <a14:backgroundMark x1="25755" y1="81620" x2="27500" y2="70694"/>
                              <a14:backgroundMark x1="27500" y1="70694" x2="38177" y2="68657"/>
                              <a14:backgroundMark x1="38177" y1="68657" x2="41328" y2="64120"/>
                              <a14:backgroundMark x1="41328" y1="64120" x2="45599" y2="68611"/>
                              <a14:backgroundMark x1="45599" y1="68611" x2="48411" y2="61111"/>
                              <a14:backgroundMark x1="48411" y1="61111" x2="53438" y2="57778"/>
                              <a14:backgroundMark x1="53438" y1="57778" x2="56510" y2="62361"/>
                              <a14:backgroundMark x1="56510" y1="62361" x2="58880" y2="68472"/>
                              <a14:backgroundMark x1="58880" y1="68472" x2="58958" y2="69769"/>
                              <a14:backgroundMark x1="65495" y1="69630" x2="68828" y2="60000"/>
                              <a14:backgroundMark x1="68828" y1="60000" x2="71771" y2="70648"/>
                              <a14:backgroundMark x1="71771" y1="70648" x2="73203" y2="60185"/>
                              <a14:backgroundMark x1="73203" y1="60185" x2="72708" y2="58148"/>
                              <a14:backgroundMark x1="80625" y1="64444" x2="82005" y2="59028"/>
                              <a14:backgroundMark x1="94297" y1="56667" x2="95547" y2="49259"/>
                              <a14:backgroundMark x1="18203" y1="78519" x2="16302" y2="71157"/>
                              <a14:backgroundMark x1="16302" y1="71157" x2="13255" y2="70139"/>
                            </a14:backgroundRemoval>
                          </a14:imgEffect>
                        </a14:imgLayer>
                      </a14:imgProps>
                    </a:ext>
                    <a:ext uri="{28A0092B-C50C-407E-A947-70E740481C1C}">
                      <a14:useLocalDpi xmlns:a14="http://schemas.microsoft.com/office/drawing/2010/main" val="0"/>
                    </a:ext>
                  </a:extLst>
                </a:blip>
                <a:srcRect t="42328"/>
                <a:stretch/>
              </p:blipFill>
              <p:spPr bwMode="auto">
                <a:xfrm>
                  <a:off x="0" y="2902856"/>
                  <a:ext cx="12192000" cy="3955143"/>
                </a:xfrm>
                <a:prstGeom prst="rect">
                  <a:avLst/>
                </a:prstGeom>
                <a:noFill/>
                <a:extLst>
                  <a:ext uri="{909E8E84-426E-40DD-AFC4-6F175D3DCCD1}">
                    <a14:hiddenFill xmlns:a14="http://schemas.microsoft.com/office/drawing/2010/main">
                      <a:solidFill>
                        <a:srgbClr val="FFFFFF"/>
                      </a:solidFill>
                    </a14:hiddenFill>
                  </a:ext>
                </a:extLst>
              </p:spPr>
            </p:pic>
            <p:sp>
              <p:nvSpPr>
                <p:cNvPr id="82" name="Rectangle: Rounded Corners 81">
                  <a:extLst>
                    <a:ext uri="{FF2B5EF4-FFF2-40B4-BE49-F238E27FC236}">
                      <a16:creationId xmlns:a16="http://schemas.microsoft.com/office/drawing/2014/main" id="{7D073956-A4D2-4E3A-B80C-F8C07ECC4A1B}"/>
                    </a:ext>
                  </a:extLst>
                </p:cNvPr>
                <p:cNvSpPr/>
                <p:nvPr/>
              </p:nvSpPr>
              <p:spPr>
                <a:xfrm>
                  <a:off x="11239500" y="758826"/>
                  <a:ext cx="676275" cy="361950"/>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83" name="Rectangle: Rounded Corners 82">
                  <a:extLst>
                    <a:ext uri="{FF2B5EF4-FFF2-40B4-BE49-F238E27FC236}">
                      <a16:creationId xmlns:a16="http://schemas.microsoft.com/office/drawing/2014/main" id="{1124585B-C0E2-4A9D-A0BF-073444FF2989}"/>
                    </a:ext>
                  </a:extLst>
                </p:cNvPr>
                <p:cNvSpPr/>
                <p:nvPr/>
              </p:nvSpPr>
              <p:spPr>
                <a:xfrm>
                  <a:off x="368300" y="736599"/>
                  <a:ext cx="352425" cy="69853"/>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84" name="Rectangle: Rounded Corners 83">
                  <a:extLst>
                    <a:ext uri="{FF2B5EF4-FFF2-40B4-BE49-F238E27FC236}">
                      <a16:creationId xmlns:a16="http://schemas.microsoft.com/office/drawing/2014/main" id="{44825EF5-61DF-4D3A-AD44-026DFCF8FEE7}"/>
                    </a:ext>
                  </a:extLst>
                </p:cNvPr>
                <p:cNvSpPr/>
                <p:nvPr/>
              </p:nvSpPr>
              <p:spPr>
                <a:xfrm>
                  <a:off x="368300" y="869948"/>
                  <a:ext cx="352425" cy="69853"/>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85" name="Rectangle: Rounded Corners 84">
                  <a:extLst>
                    <a:ext uri="{FF2B5EF4-FFF2-40B4-BE49-F238E27FC236}">
                      <a16:creationId xmlns:a16="http://schemas.microsoft.com/office/drawing/2014/main" id="{DC1C1BDB-C9F8-4F35-9B4B-1EF9219D8C31}"/>
                    </a:ext>
                  </a:extLst>
                </p:cNvPr>
                <p:cNvSpPr/>
                <p:nvPr/>
              </p:nvSpPr>
              <p:spPr>
                <a:xfrm>
                  <a:off x="368300" y="1003297"/>
                  <a:ext cx="352425" cy="69853"/>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86" name="TextBox 85">
                  <a:extLst>
                    <a:ext uri="{FF2B5EF4-FFF2-40B4-BE49-F238E27FC236}">
                      <a16:creationId xmlns:a16="http://schemas.microsoft.com/office/drawing/2014/main" id="{78A1A1A0-C1A7-421E-8C66-AD83D9052254}"/>
                    </a:ext>
                  </a:extLst>
                </p:cNvPr>
                <p:cNvSpPr txBox="1"/>
                <p:nvPr/>
              </p:nvSpPr>
              <p:spPr>
                <a:xfrm>
                  <a:off x="4252164" y="2562225"/>
                  <a:ext cx="3897221" cy="1200329"/>
                </a:xfrm>
                <a:prstGeom prst="rect">
                  <a:avLst/>
                </a:prstGeom>
                <a:noFill/>
              </p:spPr>
              <p:txBody>
                <a:bodyPr wrap="none" rtlCol="0">
                  <a:spAutoFit/>
                </a:bodyPr>
                <a:lstStyle/>
                <a:p>
                  <a:r>
                    <a:rPr lang="en-MY" sz="7200" dirty="0">
                      <a:solidFill>
                        <a:schemeClr val="bg1"/>
                      </a:solidFill>
                      <a:latin typeface="Felix Titling" panose="04060505060202020A04" pitchFamily="82" charset="0"/>
                    </a:rPr>
                    <a:t>FOREST </a:t>
                  </a:r>
                </a:p>
              </p:txBody>
            </p:sp>
          </p:grpSp>
          <p:sp>
            <p:nvSpPr>
              <p:cNvPr id="79" name="TextBox 78">
                <a:extLst>
                  <a:ext uri="{FF2B5EF4-FFF2-40B4-BE49-F238E27FC236}">
                    <a16:creationId xmlns:a16="http://schemas.microsoft.com/office/drawing/2014/main" id="{99BDF42D-0FB1-4E4B-BC6F-1B42C6212689}"/>
                  </a:ext>
                </a:extLst>
              </p:cNvPr>
              <p:cNvSpPr txBox="1"/>
              <p:nvPr/>
            </p:nvSpPr>
            <p:spPr>
              <a:xfrm>
                <a:off x="9987850" y="6211836"/>
                <a:ext cx="1787669" cy="369332"/>
              </a:xfrm>
              <a:prstGeom prst="rect">
                <a:avLst/>
              </a:prstGeom>
              <a:noFill/>
            </p:spPr>
            <p:txBody>
              <a:bodyPr wrap="none" rtlCol="0">
                <a:spAutoFit/>
              </a:bodyPr>
              <a:lstStyle/>
              <a:p>
                <a:r>
                  <a:rPr lang="en-MY" dirty="0">
                    <a:solidFill>
                      <a:schemeClr val="bg1"/>
                    </a:solidFill>
                    <a:latin typeface="Abadi" panose="020B0604020104020204" pitchFamily="34" charset="0"/>
                  </a:rPr>
                  <a:t>design by hmpt </a:t>
                </a:r>
              </a:p>
            </p:txBody>
          </p:sp>
          <p:sp>
            <p:nvSpPr>
              <p:cNvPr id="80" name="TextBox 79">
                <a:extLst>
                  <a:ext uri="{FF2B5EF4-FFF2-40B4-BE49-F238E27FC236}">
                    <a16:creationId xmlns:a16="http://schemas.microsoft.com/office/drawing/2014/main" id="{B3C866F2-F806-4471-9C9A-32CBB8CF905D}"/>
                  </a:ext>
                </a:extLst>
              </p:cNvPr>
              <p:cNvSpPr txBox="1"/>
              <p:nvPr/>
            </p:nvSpPr>
            <p:spPr>
              <a:xfrm>
                <a:off x="211297" y="5988052"/>
                <a:ext cx="803425" cy="707886"/>
              </a:xfrm>
              <a:prstGeom prst="rect">
                <a:avLst/>
              </a:prstGeom>
              <a:noFill/>
            </p:spPr>
            <p:txBody>
              <a:bodyPr wrap="none" rtlCol="0">
                <a:spAutoFit/>
              </a:bodyPr>
              <a:lstStyle/>
              <a:p>
                <a:r>
                  <a:rPr lang="en-MY" sz="4000" dirty="0">
                    <a:solidFill>
                      <a:schemeClr val="bg1"/>
                    </a:solidFill>
                    <a:latin typeface="Abadi" panose="020B0604020104020204" pitchFamily="34" charset="0"/>
                  </a:rPr>
                  <a:t>07</a:t>
                </a:r>
              </a:p>
            </p:txBody>
          </p:sp>
        </p:grpSp>
        <p:pic>
          <p:nvPicPr>
            <p:cNvPr id="77" name="Graphic 76" descr="Leaf with solid fill">
              <a:extLst>
                <a:ext uri="{FF2B5EF4-FFF2-40B4-BE49-F238E27FC236}">
                  <a16:creationId xmlns:a16="http://schemas.microsoft.com/office/drawing/2014/main" id="{9772F276-92FC-4C1F-8D0A-4DCB275BFE8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253477" y="1901828"/>
              <a:ext cx="720414" cy="720414"/>
            </a:xfrm>
            <a:prstGeom prst="rect">
              <a:avLst/>
            </a:prstGeom>
          </p:spPr>
        </p:pic>
      </p:grpSp>
      <p:grpSp>
        <p:nvGrpSpPr>
          <p:cNvPr id="114" name="Group 113">
            <a:extLst>
              <a:ext uri="{FF2B5EF4-FFF2-40B4-BE49-F238E27FC236}">
                <a16:creationId xmlns:a16="http://schemas.microsoft.com/office/drawing/2014/main" id="{EED953A4-820C-4212-832B-15473D3381D4}"/>
              </a:ext>
            </a:extLst>
          </p:cNvPr>
          <p:cNvGrpSpPr/>
          <p:nvPr/>
        </p:nvGrpSpPr>
        <p:grpSpPr>
          <a:xfrm>
            <a:off x="288054" y="391276"/>
            <a:ext cx="352425" cy="336551"/>
            <a:chOff x="288054" y="391276"/>
            <a:chExt cx="352425" cy="336551"/>
          </a:xfrm>
        </p:grpSpPr>
        <p:sp>
          <p:nvSpPr>
            <p:cNvPr id="115" name="Rectangle: Rounded Corners 114">
              <a:extLst>
                <a:ext uri="{FF2B5EF4-FFF2-40B4-BE49-F238E27FC236}">
                  <a16:creationId xmlns:a16="http://schemas.microsoft.com/office/drawing/2014/main" id="{51B9675D-6E07-41D7-8E27-AEDD6A205969}"/>
                </a:ext>
              </a:extLst>
            </p:cNvPr>
            <p:cNvSpPr/>
            <p:nvPr/>
          </p:nvSpPr>
          <p:spPr>
            <a:xfrm>
              <a:off x="288054" y="391276"/>
              <a:ext cx="352425" cy="69853"/>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16" name="Rectangle: Rounded Corners 115">
              <a:extLst>
                <a:ext uri="{FF2B5EF4-FFF2-40B4-BE49-F238E27FC236}">
                  <a16:creationId xmlns:a16="http://schemas.microsoft.com/office/drawing/2014/main" id="{AD7E8773-CE03-453E-8643-88F278511707}"/>
                </a:ext>
              </a:extLst>
            </p:cNvPr>
            <p:cNvSpPr/>
            <p:nvPr/>
          </p:nvSpPr>
          <p:spPr>
            <a:xfrm>
              <a:off x="288054" y="524625"/>
              <a:ext cx="352425" cy="69853"/>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17" name="Rectangle: Rounded Corners 116">
              <a:extLst>
                <a:ext uri="{FF2B5EF4-FFF2-40B4-BE49-F238E27FC236}">
                  <a16:creationId xmlns:a16="http://schemas.microsoft.com/office/drawing/2014/main" id="{C67C453E-432F-46BA-8A1A-E3D5AC452E2E}"/>
                </a:ext>
              </a:extLst>
            </p:cNvPr>
            <p:cNvSpPr/>
            <p:nvPr/>
          </p:nvSpPr>
          <p:spPr>
            <a:xfrm>
              <a:off x="288054" y="657974"/>
              <a:ext cx="352425" cy="69853"/>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grpSp>
      <p:grpSp>
        <p:nvGrpSpPr>
          <p:cNvPr id="118" name="Group 117">
            <a:extLst>
              <a:ext uri="{FF2B5EF4-FFF2-40B4-BE49-F238E27FC236}">
                <a16:creationId xmlns:a16="http://schemas.microsoft.com/office/drawing/2014/main" id="{04E3AF89-EE7C-4B5E-898F-73F8D7F2C5A7}"/>
              </a:ext>
            </a:extLst>
          </p:cNvPr>
          <p:cNvGrpSpPr/>
          <p:nvPr/>
        </p:nvGrpSpPr>
        <p:grpSpPr>
          <a:xfrm>
            <a:off x="5139485" y="6769714"/>
            <a:ext cx="3963207" cy="4897617"/>
            <a:chOff x="5018226" y="1408163"/>
            <a:chExt cx="3963207" cy="4897617"/>
          </a:xfrm>
        </p:grpSpPr>
        <p:sp>
          <p:nvSpPr>
            <p:cNvPr id="119" name="TextBox 118">
              <a:extLst>
                <a:ext uri="{FF2B5EF4-FFF2-40B4-BE49-F238E27FC236}">
                  <a16:creationId xmlns:a16="http://schemas.microsoft.com/office/drawing/2014/main" id="{FB56D85F-2F19-49DC-9425-FA7DA6F7BEBD}"/>
                </a:ext>
              </a:extLst>
            </p:cNvPr>
            <p:cNvSpPr txBox="1"/>
            <p:nvPr/>
          </p:nvSpPr>
          <p:spPr>
            <a:xfrm>
              <a:off x="5018226" y="1408163"/>
              <a:ext cx="2820003" cy="769441"/>
            </a:xfrm>
            <a:prstGeom prst="rect">
              <a:avLst/>
            </a:prstGeom>
            <a:noFill/>
          </p:spPr>
          <p:txBody>
            <a:bodyPr wrap="none" rtlCol="0">
              <a:spAutoFit/>
            </a:bodyPr>
            <a:lstStyle/>
            <a:p>
              <a:r>
                <a:rPr lang="en-MY" sz="4400" b="1" dirty="0">
                  <a:solidFill>
                    <a:schemeClr val="bg1"/>
                  </a:solidFill>
                  <a:latin typeface="Abadi" panose="020B0604020104020204" pitchFamily="34" charset="0"/>
                </a:rPr>
                <a:t>about seed</a:t>
              </a:r>
            </a:p>
          </p:txBody>
        </p:sp>
        <p:sp>
          <p:nvSpPr>
            <p:cNvPr id="120" name="TextBox 119">
              <a:extLst>
                <a:ext uri="{FF2B5EF4-FFF2-40B4-BE49-F238E27FC236}">
                  <a16:creationId xmlns:a16="http://schemas.microsoft.com/office/drawing/2014/main" id="{E05C9165-4256-4483-B155-06B7CC1551AA}"/>
                </a:ext>
              </a:extLst>
            </p:cNvPr>
            <p:cNvSpPr txBox="1"/>
            <p:nvPr/>
          </p:nvSpPr>
          <p:spPr>
            <a:xfrm>
              <a:off x="5037267" y="2211124"/>
              <a:ext cx="3944166" cy="3693319"/>
            </a:xfrm>
            <a:prstGeom prst="rect">
              <a:avLst/>
            </a:prstGeom>
            <a:noFill/>
          </p:spPr>
          <p:txBody>
            <a:bodyPr wrap="square" rtlCol="0">
              <a:spAutoFit/>
            </a:bodyPr>
            <a:lstStyle/>
            <a:p>
              <a:pPr algn="just"/>
              <a:r>
                <a:rPr lang="en-US" dirty="0">
                  <a:solidFill>
                    <a:schemeClr val="bg1">
                      <a:lumMod val="95000"/>
                    </a:schemeClr>
                  </a:solidFill>
                </a:rPr>
                <a:t>A seed is an embryonic plant enclosed in a protective outer covering. The formation of the seed is part of the process of reproduction in seed plants, the spermatophytes, including the gymnosperm and angiosperm plants.</a:t>
              </a:r>
            </a:p>
            <a:p>
              <a:pPr algn="just"/>
              <a:endParaRPr lang="en-US" dirty="0">
                <a:solidFill>
                  <a:schemeClr val="bg1">
                    <a:lumMod val="95000"/>
                  </a:schemeClr>
                </a:solidFill>
              </a:endParaRPr>
            </a:p>
            <a:p>
              <a:pPr algn="just"/>
              <a:r>
                <a:rPr lang="en-US" dirty="0">
                  <a:solidFill>
                    <a:schemeClr val="bg1">
                      <a:lumMod val="95000"/>
                    </a:schemeClr>
                  </a:solidFill>
                </a:rPr>
                <a:t>Seeds are the product of the ripened ovule, after fertilization by pollen and some growth within the mother plant. The embryo develops from the zygote, and the seed coat from the integuments of the ovule.</a:t>
              </a:r>
              <a:endParaRPr lang="en-MY" dirty="0">
                <a:solidFill>
                  <a:schemeClr val="bg1">
                    <a:lumMod val="95000"/>
                  </a:schemeClr>
                </a:solidFill>
              </a:endParaRPr>
            </a:p>
          </p:txBody>
        </p:sp>
        <p:sp>
          <p:nvSpPr>
            <p:cNvPr id="121" name="TextBox 120">
              <a:extLst>
                <a:ext uri="{FF2B5EF4-FFF2-40B4-BE49-F238E27FC236}">
                  <a16:creationId xmlns:a16="http://schemas.microsoft.com/office/drawing/2014/main" id="{657B3C84-7B63-4DE3-B747-032AC5154F81}"/>
                </a:ext>
              </a:extLst>
            </p:cNvPr>
            <p:cNvSpPr txBox="1"/>
            <p:nvPr/>
          </p:nvSpPr>
          <p:spPr>
            <a:xfrm>
              <a:off x="5044644" y="5936448"/>
              <a:ext cx="1787669" cy="369332"/>
            </a:xfrm>
            <a:prstGeom prst="rect">
              <a:avLst/>
            </a:prstGeom>
            <a:noFill/>
          </p:spPr>
          <p:txBody>
            <a:bodyPr wrap="none" rtlCol="0">
              <a:spAutoFit/>
            </a:bodyPr>
            <a:lstStyle/>
            <a:p>
              <a:r>
                <a:rPr lang="en-MY" dirty="0">
                  <a:solidFill>
                    <a:schemeClr val="bg1"/>
                  </a:solidFill>
                  <a:latin typeface="Abadi" panose="020B0604020104020204" pitchFamily="34" charset="0"/>
                </a:rPr>
                <a:t>design by hmpt </a:t>
              </a:r>
            </a:p>
          </p:txBody>
        </p:sp>
      </p:grpSp>
      <p:pic>
        <p:nvPicPr>
          <p:cNvPr id="72" name="Graphic 71" descr="Leaf with solid fill">
            <a:extLst>
              <a:ext uri="{FF2B5EF4-FFF2-40B4-BE49-F238E27FC236}">
                <a16:creationId xmlns:a16="http://schemas.microsoft.com/office/drawing/2014/main" id="{23FDCCF8-687B-4DE6-9111-F945369F0BD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854880" y="321732"/>
            <a:ext cx="265799" cy="265799"/>
          </a:xfrm>
          <a:prstGeom prst="rect">
            <a:avLst/>
          </a:prstGeom>
        </p:spPr>
      </p:pic>
      <p:sp>
        <p:nvSpPr>
          <p:cNvPr id="89" name="TextBox 88">
            <a:extLst>
              <a:ext uri="{FF2B5EF4-FFF2-40B4-BE49-F238E27FC236}">
                <a16:creationId xmlns:a16="http://schemas.microsoft.com/office/drawing/2014/main" id="{7B5A4D45-409A-4486-959A-603206583A4F}"/>
              </a:ext>
            </a:extLst>
          </p:cNvPr>
          <p:cNvSpPr txBox="1"/>
          <p:nvPr/>
        </p:nvSpPr>
        <p:spPr>
          <a:xfrm>
            <a:off x="2062862" y="426202"/>
            <a:ext cx="6575839" cy="369332"/>
          </a:xfrm>
          <a:prstGeom prst="rect">
            <a:avLst/>
          </a:prstGeom>
          <a:noFill/>
        </p:spPr>
        <p:txBody>
          <a:bodyPr wrap="none" rtlCol="0">
            <a:spAutoFit/>
          </a:bodyPr>
          <a:lstStyle/>
          <a:p>
            <a:r>
              <a:rPr lang="en-US" dirty="0">
                <a:solidFill>
                  <a:schemeClr val="bg1"/>
                </a:solidFill>
                <a:latin typeface="Abadi" panose="020B0604020104020204" pitchFamily="34" charset="0"/>
              </a:rPr>
              <a:t>	</a:t>
            </a:r>
            <a:r>
              <a:rPr lang="id-ID" b="1" i="0" dirty="0">
                <a:solidFill>
                  <a:schemeClr val="bg1"/>
                </a:solidFill>
                <a:effectLst/>
                <a:latin typeface="Roboto" panose="02000000000000000000" pitchFamily="2" charset="0"/>
              </a:rPr>
              <a:t>Kemajuan implementasi kelas (interaksi antar objek)</a:t>
            </a:r>
            <a:endParaRPr lang="en-MY" dirty="0">
              <a:solidFill>
                <a:schemeClr val="bg1"/>
              </a:solidFill>
              <a:latin typeface="Abadi" panose="020B0604020104020204" pitchFamily="34" charset="0"/>
            </a:endParaRPr>
          </a:p>
        </p:txBody>
      </p:sp>
      <p:sp>
        <p:nvSpPr>
          <p:cNvPr id="31" name="TextBox 30">
            <a:extLst>
              <a:ext uri="{FF2B5EF4-FFF2-40B4-BE49-F238E27FC236}">
                <a16:creationId xmlns:a16="http://schemas.microsoft.com/office/drawing/2014/main" id="{CA24BB4A-B559-485A-B0EE-1C2B72E2BA08}"/>
              </a:ext>
            </a:extLst>
          </p:cNvPr>
          <p:cNvSpPr txBox="1"/>
          <p:nvPr/>
        </p:nvSpPr>
        <p:spPr>
          <a:xfrm>
            <a:off x="211162" y="6369604"/>
            <a:ext cx="1664238" cy="400110"/>
          </a:xfrm>
          <a:prstGeom prst="rect">
            <a:avLst/>
          </a:prstGeom>
          <a:noFill/>
        </p:spPr>
        <p:txBody>
          <a:bodyPr wrap="none" rtlCol="0">
            <a:spAutoFit/>
          </a:bodyPr>
          <a:lstStyle/>
          <a:p>
            <a:r>
              <a:rPr lang="id-ID" sz="2000" dirty="0">
                <a:solidFill>
                  <a:schemeClr val="bg1"/>
                </a:solidFill>
                <a:latin typeface="Abadi" panose="020B0604020104020204" pitchFamily="34" charset="0"/>
              </a:rPr>
              <a:t>rebah.an tech</a:t>
            </a:r>
            <a:endParaRPr lang="en-MY" sz="2000" dirty="0">
              <a:solidFill>
                <a:schemeClr val="bg1"/>
              </a:solidFill>
              <a:latin typeface="Abadi" panose="020B0604020104020204" pitchFamily="34" charset="0"/>
            </a:endParaRPr>
          </a:p>
        </p:txBody>
      </p:sp>
      <p:sp>
        <p:nvSpPr>
          <p:cNvPr id="32" name="TextBox 31">
            <a:extLst>
              <a:ext uri="{FF2B5EF4-FFF2-40B4-BE49-F238E27FC236}">
                <a16:creationId xmlns:a16="http://schemas.microsoft.com/office/drawing/2014/main" id="{0BFE2F79-F3BE-4EAA-9205-8C404541C7CE}"/>
              </a:ext>
            </a:extLst>
          </p:cNvPr>
          <p:cNvSpPr txBox="1"/>
          <p:nvPr/>
        </p:nvSpPr>
        <p:spPr>
          <a:xfrm>
            <a:off x="9838887" y="6354462"/>
            <a:ext cx="2367956" cy="369332"/>
          </a:xfrm>
          <a:prstGeom prst="rect">
            <a:avLst/>
          </a:prstGeom>
          <a:noFill/>
        </p:spPr>
        <p:txBody>
          <a:bodyPr wrap="none" rtlCol="0">
            <a:spAutoFit/>
          </a:bodyPr>
          <a:lstStyle/>
          <a:p>
            <a:r>
              <a:rPr lang="id-ID" dirty="0">
                <a:solidFill>
                  <a:schemeClr val="bg1"/>
                </a:solidFill>
                <a:latin typeface="Abadi" panose="020B0604020104020204" pitchFamily="34" charset="0"/>
              </a:rPr>
              <a:t>Kelompok PBO10-RA</a:t>
            </a:r>
            <a:r>
              <a:rPr lang="en-MY" dirty="0">
                <a:solidFill>
                  <a:schemeClr val="bg1"/>
                </a:solidFill>
                <a:latin typeface="Abadi" panose="020B0604020104020204" pitchFamily="34" charset="0"/>
              </a:rPr>
              <a:t> </a:t>
            </a:r>
          </a:p>
        </p:txBody>
      </p:sp>
      <p:pic>
        <p:nvPicPr>
          <p:cNvPr id="3" name="Picture 2">
            <a:extLst>
              <a:ext uri="{FF2B5EF4-FFF2-40B4-BE49-F238E27FC236}">
                <a16:creationId xmlns:a16="http://schemas.microsoft.com/office/drawing/2014/main" id="{114BFD1C-5F1F-4AE8-A438-3230094975E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05136" y="1396715"/>
            <a:ext cx="5683542" cy="3835597"/>
          </a:xfrm>
          <a:prstGeom prst="rect">
            <a:avLst/>
          </a:prstGeom>
        </p:spPr>
      </p:pic>
      <p:pic>
        <p:nvPicPr>
          <p:cNvPr id="8" name="Picture 7">
            <a:extLst>
              <a:ext uri="{FF2B5EF4-FFF2-40B4-BE49-F238E27FC236}">
                <a16:creationId xmlns:a16="http://schemas.microsoft.com/office/drawing/2014/main" id="{67F73586-0598-4AED-8BAD-3B4AEE604CF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095865" y="1481742"/>
            <a:ext cx="5816899" cy="3549832"/>
          </a:xfrm>
          <a:prstGeom prst="rect">
            <a:avLst/>
          </a:prstGeom>
        </p:spPr>
      </p:pic>
      <p:pic>
        <p:nvPicPr>
          <p:cNvPr id="40" name="Picture 39">
            <a:extLst>
              <a:ext uri="{FF2B5EF4-FFF2-40B4-BE49-F238E27FC236}">
                <a16:creationId xmlns:a16="http://schemas.microsoft.com/office/drawing/2014/main" id="{FB499530-615F-44B5-B480-188A581F20F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838887" y="134206"/>
            <a:ext cx="1912304" cy="1403970"/>
          </a:xfrm>
          <a:prstGeom prst="rect">
            <a:avLst/>
          </a:prstGeom>
        </p:spPr>
      </p:pic>
    </p:spTree>
    <p:extLst>
      <p:ext uri="{BB962C8B-B14F-4D97-AF65-F5344CB8AC3E}">
        <p14:creationId xmlns:p14="http://schemas.microsoft.com/office/powerpoint/2010/main" val="197382452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3250" advTm="1000">
        <p159:morph option="byObject"/>
      </p:transition>
    </mc:Choice>
    <mc:Fallback>
      <p:transition spd="slow" advTm="100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182A3A"/>
        </a:solidFill>
        <a:effectLst/>
      </p:bgPr>
    </p:bg>
    <p:spTree>
      <p:nvGrpSpPr>
        <p:cNvPr id="1" name=""/>
        <p:cNvGrpSpPr/>
        <p:nvPr/>
      </p:nvGrpSpPr>
      <p:grpSpPr>
        <a:xfrm>
          <a:off x="0" y="0"/>
          <a:ext cx="0" cy="0"/>
          <a:chOff x="0" y="0"/>
          <a:chExt cx="0" cy="0"/>
        </a:xfrm>
      </p:grpSpPr>
      <p:grpSp>
        <p:nvGrpSpPr>
          <p:cNvPr id="49" name="Group 48">
            <a:extLst>
              <a:ext uri="{FF2B5EF4-FFF2-40B4-BE49-F238E27FC236}">
                <a16:creationId xmlns:a16="http://schemas.microsoft.com/office/drawing/2014/main" id="{05203A36-324C-4D03-9E2E-F52359A6C046}"/>
              </a:ext>
            </a:extLst>
          </p:cNvPr>
          <p:cNvGrpSpPr/>
          <p:nvPr/>
        </p:nvGrpSpPr>
        <p:grpSpPr>
          <a:xfrm>
            <a:off x="0" y="-11037058"/>
            <a:ext cx="12192000" cy="6858000"/>
            <a:chOff x="0" y="0"/>
            <a:chExt cx="12192000" cy="6858000"/>
          </a:xfrm>
        </p:grpSpPr>
        <p:sp>
          <p:nvSpPr>
            <p:cNvPr id="50" name="Rectangle 49">
              <a:extLst>
                <a:ext uri="{FF2B5EF4-FFF2-40B4-BE49-F238E27FC236}">
                  <a16:creationId xmlns:a16="http://schemas.microsoft.com/office/drawing/2014/main" id="{611E560C-A5E9-4028-900E-61BD66DE925E}"/>
                </a:ext>
              </a:extLst>
            </p:cNvPr>
            <p:cNvSpPr/>
            <p:nvPr/>
          </p:nvSpPr>
          <p:spPr>
            <a:xfrm>
              <a:off x="0" y="0"/>
              <a:ext cx="12192000" cy="6858000"/>
            </a:xfrm>
            <a:prstGeom prst="rect">
              <a:avLst/>
            </a:prstGeom>
            <a:solidFill>
              <a:srgbClr val="A6D5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51" name="Oval 50">
              <a:extLst>
                <a:ext uri="{FF2B5EF4-FFF2-40B4-BE49-F238E27FC236}">
                  <a16:creationId xmlns:a16="http://schemas.microsoft.com/office/drawing/2014/main" id="{143C7D2F-DF83-44E7-8709-18144F85711A}"/>
                </a:ext>
              </a:extLst>
            </p:cNvPr>
            <p:cNvSpPr/>
            <p:nvPr/>
          </p:nvSpPr>
          <p:spPr>
            <a:xfrm>
              <a:off x="2399551" y="1120776"/>
              <a:ext cx="3152775" cy="302595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grpSp>
      <p:pic>
        <p:nvPicPr>
          <p:cNvPr id="5" name="Picture 2">
            <a:extLst>
              <a:ext uri="{FF2B5EF4-FFF2-40B4-BE49-F238E27FC236}">
                <a16:creationId xmlns:a16="http://schemas.microsoft.com/office/drawing/2014/main" id="{35E9DA00-F5A7-4B38-BE84-76903888386B}"/>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10000" b="99630" l="547" r="99792">
                        <a14:foregroundMark x1="4922" y1="93194" x2="99792" y2="93194"/>
                        <a14:foregroundMark x1="99792" y1="93194" x2="99792" y2="93194"/>
                        <a14:foregroundMark x1="55339" y1="83194" x2="91667" y2="81991"/>
                        <a14:foregroundMark x1="91667" y1="81991" x2="93620" y2="81991"/>
                        <a14:foregroundMark x1="95833" y1="72824" x2="90417" y2="86806"/>
                        <a14:foregroundMark x1="4297" y1="85694" x2="9922" y2="94213"/>
                        <a14:foregroundMark x1="4922" y1="97407" x2="93828" y2="99630"/>
                        <a14:foregroundMark x1="1250" y1="92593" x2="547" y2="88009"/>
                      </a14:backgroundRemoval>
                    </a14:imgEffect>
                    <a14:imgEffect>
                      <a14:artisticCutout/>
                    </a14:imgEffect>
                  </a14:imgLayer>
                </a14:imgProps>
              </a:ext>
              <a:ext uri="{28A0092B-C50C-407E-A947-70E740481C1C}">
                <a14:useLocalDpi xmlns:a14="http://schemas.microsoft.com/office/drawing/2010/main" val="0"/>
              </a:ext>
            </a:extLst>
          </a:blip>
          <a:srcRect/>
          <a:stretch>
            <a:fillRect/>
          </a:stretch>
        </p:blipFill>
        <p:spPr bwMode="auto">
          <a:xfrm>
            <a:off x="0" y="-3216426"/>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8">
            <a:extLst>
              <a:ext uri="{FF2B5EF4-FFF2-40B4-BE49-F238E27FC236}">
                <a16:creationId xmlns:a16="http://schemas.microsoft.com/office/drawing/2014/main" id="{A90AD02E-1ABC-402E-8CD9-5EB167BC4724}"/>
              </a:ext>
            </a:extLst>
          </p:cNvPr>
          <p:cNvPicPr>
            <a:picLocks noChangeAspect="1"/>
          </p:cNvPicPr>
          <p:nvPr/>
        </p:nvPicPr>
        <p:blipFill rotWithShape="1">
          <a:blip r:embed="rId4"/>
          <a:srcRect l="6360" r="8947" b="84675"/>
          <a:stretch/>
        </p:blipFill>
        <p:spPr>
          <a:xfrm>
            <a:off x="0" y="5262288"/>
            <a:ext cx="12192000" cy="1595712"/>
          </a:xfrm>
          <a:prstGeom prst="rect">
            <a:avLst/>
          </a:prstGeom>
        </p:spPr>
      </p:pic>
      <p:grpSp>
        <p:nvGrpSpPr>
          <p:cNvPr id="75" name="Group 74">
            <a:extLst>
              <a:ext uri="{FF2B5EF4-FFF2-40B4-BE49-F238E27FC236}">
                <a16:creationId xmlns:a16="http://schemas.microsoft.com/office/drawing/2014/main" id="{A19668E5-BB31-4F7A-8F9A-AFCE2B68CB80}"/>
              </a:ext>
            </a:extLst>
          </p:cNvPr>
          <p:cNvGrpSpPr/>
          <p:nvPr/>
        </p:nvGrpSpPr>
        <p:grpSpPr>
          <a:xfrm>
            <a:off x="-135" y="-6158278"/>
            <a:ext cx="12192000" cy="6121400"/>
            <a:chOff x="0" y="488949"/>
            <a:chExt cx="12192000" cy="6121400"/>
          </a:xfrm>
        </p:grpSpPr>
        <p:grpSp>
          <p:nvGrpSpPr>
            <p:cNvPr id="76" name="Group 75">
              <a:extLst>
                <a:ext uri="{FF2B5EF4-FFF2-40B4-BE49-F238E27FC236}">
                  <a16:creationId xmlns:a16="http://schemas.microsoft.com/office/drawing/2014/main" id="{34896C5F-F9D6-422A-A68E-6B09FF929FE1}"/>
                </a:ext>
              </a:extLst>
            </p:cNvPr>
            <p:cNvGrpSpPr/>
            <p:nvPr/>
          </p:nvGrpSpPr>
          <p:grpSpPr>
            <a:xfrm>
              <a:off x="0" y="488949"/>
              <a:ext cx="12192000" cy="6121400"/>
              <a:chOff x="0" y="736599"/>
              <a:chExt cx="12192000" cy="6121400"/>
            </a:xfrm>
          </p:grpSpPr>
          <p:grpSp>
            <p:nvGrpSpPr>
              <p:cNvPr id="78" name="Group 77">
                <a:extLst>
                  <a:ext uri="{FF2B5EF4-FFF2-40B4-BE49-F238E27FC236}">
                    <a16:creationId xmlns:a16="http://schemas.microsoft.com/office/drawing/2014/main" id="{294570ED-26C5-4BE7-BF5B-BA17D7668364}"/>
                  </a:ext>
                </a:extLst>
              </p:cNvPr>
              <p:cNvGrpSpPr/>
              <p:nvPr/>
            </p:nvGrpSpPr>
            <p:grpSpPr>
              <a:xfrm>
                <a:off x="0" y="736599"/>
                <a:ext cx="12192000" cy="6121400"/>
                <a:chOff x="0" y="736599"/>
                <a:chExt cx="12192000" cy="6121400"/>
              </a:xfrm>
            </p:grpSpPr>
            <p:pic>
              <p:nvPicPr>
                <p:cNvPr id="81" name="Picture 2">
                  <a:extLst>
                    <a:ext uri="{FF2B5EF4-FFF2-40B4-BE49-F238E27FC236}">
                      <a16:creationId xmlns:a16="http://schemas.microsoft.com/office/drawing/2014/main" id="{C5354A5E-F2C1-4F49-9425-C5AC86E8E539}"/>
                    </a:ext>
                  </a:extLst>
                </p:cNvPr>
                <p:cNvPicPr>
                  <a:picLocks noChangeAspect="1" noChangeArrowheads="1"/>
                </p:cNvPicPr>
                <p:nvPr/>
              </p:nvPicPr>
              <p:blipFill rotWithShape="1">
                <a:blip r:embed="rId5">
                  <a:duotone>
                    <a:prstClr val="black"/>
                    <a:schemeClr val="accent1">
                      <a:tint val="45000"/>
                      <a:satMod val="400000"/>
                    </a:schemeClr>
                  </a:duotone>
                  <a:extLst>
                    <a:ext uri="{BEBA8EAE-BF5A-486C-A8C5-ECC9F3942E4B}">
                      <a14:imgProps xmlns:a14="http://schemas.microsoft.com/office/drawing/2010/main">
                        <a14:imgLayer r:embed="rId3">
                          <a14:imgEffect>
                            <a14:backgroundRemoval t="10000" b="99630" l="547" r="99792">
                              <a14:foregroundMark x1="4922" y1="93194" x2="99792" y2="93194"/>
                              <a14:foregroundMark x1="99792" y1="93194" x2="99792" y2="93194"/>
                              <a14:foregroundMark x1="55339" y1="83194" x2="91667" y2="81991"/>
                              <a14:foregroundMark x1="91667" y1="81991" x2="93620" y2="81991"/>
                              <a14:foregroundMark x1="95833" y1="72824" x2="90417" y2="86806"/>
                              <a14:foregroundMark x1="4297" y1="85694" x2="9922" y2="94213"/>
                              <a14:foregroundMark x1="4922" y1="97407" x2="93828" y2="99630"/>
                              <a14:foregroundMark x1="1250" y1="92593" x2="547" y2="88009"/>
                              <a14:foregroundMark x1="67708" y1="70602" x2="67708" y2="70602"/>
                              <a14:foregroundMark x1="67786" y1="67176" x2="67786" y2="69630"/>
                              <a14:foregroundMark x1="77370" y1="69630" x2="76953" y2="58981"/>
                              <a14:foregroundMark x1="76953" y1="58981" x2="79297" y2="68148"/>
                              <a14:foregroundMark x1="2578" y1="72824" x2="3464" y2="64815"/>
                              <a14:foregroundMark x1="3464" y1="64815" x2="5286" y2="72824"/>
                              <a14:foregroundMark x1="5286" y1="72824" x2="3854" y2="64306"/>
                              <a14:foregroundMark x1="3854" y1="64306" x2="3411" y2="63843"/>
                              <a14:foregroundMark x1="10000" y1="64583" x2="9922" y2="63333"/>
                              <a14:foregroundMark x1="4036" y1="62963" x2="3750" y2="61111"/>
                              <a14:foregroundMark x1="3333" y1="63102" x2="3828" y2="61620"/>
                              <a14:foregroundMark x1="3464" y1="61481" x2="3828" y2="63935"/>
                              <a14:foregroundMark x1="3750" y1="61250" x2="5495" y2="64306"/>
                              <a14:backgroundMark x1="16042" y1="47176" x2="31146" y2="49954"/>
                              <a14:backgroundMark x1="31146" y1="49954" x2="33411" y2="48750"/>
                              <a14:backgroundMark x1="23047" y1="53333" x2="28333" y2="47176"/>
                              <a14:backgroundMark x1="30000" y1="37407" x2="27057" y2="53102"/>
                              <a14:backgroundMark x1="27057" y1="53102" x2="26458" y2="53704"/>
                              <a14:backgroundMark x1="27214" y1="49630" x2="16224" y2="56019"/>
                              <a14:backgroundMark x1="16224" y1="56019" x2="11979" y2="60602"/>
                              <a14:backgroundMark x1="11979" y1="60602" x2="7786" y2="58009"/>
                              <a14:backgroundMark x1="7786" y1="58009" x2="16068" y2="43519"/>
                              <a14:backgroundMark x1="16068" y1="43519" x2="15286" y2="54722"/>
                              <a14:backgroundMark x1="15286" y1="54722" x2="17865" y2="60093"/>
                              <a14:backgroundMark x1="17865" y1="60093" x2="12344" y2="65093"/>
                              <a14:backgroundMark x1="3297" y1="61553" x2="1693" y2="60926"/>
                              <a14:backgroundMark x1="9918" y1="64144" x2="3800" y2="61750"/>
                              <a14:backgroundMark x1="12344" y1="65093" x2="10069" y2="64203"/>
                              <a14:backgroundMark x1="4470" y1="61414" x2="10911" y2="62546"/>
                              <a14:backgroundMark x1="1693" y1="60926" x2="3896" y2="61313"/>
                              <a14:backgroundMark x1="10911" y1="62546" x2="25391" y2="72407"/>
                              <a14:backgroundMark x1="25391" y1="72407" x2="30156" y2="66667"/>
                              <a14:backgroundMark x1="30156" y1="66667" x2="43229" y2="59861"/>
                              <a14:backgroundMark x1="43229" y1="59861" x2="49089" y2="53380"/>
                              <a14:backgroundMark x1="49089" y1="53380" x2="54115" y2="53426"/>
                              <a14:backgroundMark x1="54115" y1="53426" x2="56224" y2="60602"/>
                              <a14:backgroundMark x1="56224" y1="60602" x2="63802" y2="53333"/>
                              <a14:backgroundMark x1="63802" y1="53333" x2="69193" y2="58704"/>
                              <a14:backgroundMark x1="69193" y1="58704" x2="78385" y2="51806"/>
                              <a14:backgroundMark x1="78385" y1="51806" x2="82214" y2="55509"/>
                              <a14:backgroundMark x1="82214" y1="55509" x2="86250" y2="55417"/>
                              <a14:backgroundMark x1="86250" y1="55417" x2="88307" y2="47917"/>
                              <a14:backgroundMark x1="88307" y1="47917" x2="92786" y2="43981"/>
                              <a14:backgroundMark x1="92786" y1="43981" x2="96198" y2="48380"/>
                              <a14:backgroundMark x1="96198" y1="48380" x2="98802" y2="33426"/>
                              <a14:backgroundMark x1="98802" y1="33426" x2="95260" y2="26852"/>
                              <a14:backgroundMark x1="95260" y1="26852" x2="81927" y2="48565"/>
                              <a14:backgroundMark x1="81927" y1="48565" x2="72057" y2="55231"/>
                              <a14:backgroundMark x1="72057" y1="55231" x2="43385" y2="50648"/>
                              <a14:backgroundMark x1="43385" y1="50648" x2="25182" y2="59907"/>
                              <a14:backgroundMark x1="25182" y1="59907" x2="18021" y2="50231"/>
                              <a14:backgroundMark x1="18021" y1="50231" x2="9870" y2="52593"/>
                              <a14:backgroundMark x1="9870" y1="52593" x2="5885" y2="61204"/>
                              <a14:backgroundMark x1="3144" y1="62416" x2="859" y2="63426"/>
                              <a14:backgroundMark x1="5885" y1="61204" x2="4660" y2="61746"/>
                              <a14:backgroundMark x1="859" y1="63426" x2="625" y2="72083"/>
                              <a14:backgroundMark x1="625" y1="72083" x2="625" y2="72083"/>
                              <a14:backgroundMark x1="17995" y1="52454" x2="32891" y2="44769"/>
                              <a14:backgroundMark x1="32891" y1="44769" x2="9740" y2="54213"/>
                              <a14:backgroundMark x1="9740" y1="54213" x2="27214" y2="44398"/>
                              <a14:backgroundMark x1="27214" y1="44398" x2="22161" y2="49954"/>
                              <a14:backgroundMark x1="22161" y1="49954" x2="28672" y2="50185"/>
                              <a14:backgroundMark x1="28672" y1="50185" x2="23646" y2="48148"/>
                              <a14:backgroundMark x1="23646" y1="48148" x2="19505" y2="51481"/>
                              <a14:backgroundMark x1="19505" y1="51481" x2="24792" y2="49630"/>
                              <a14:backgroundMark x1="29792" y1="46898" x2="17708" y2="50741"/>
                              <a14:backgroundMark x1="30286" y1="46898" x2="30911" y2="47176"/>
                              <a14:backgroundMark x1="32995" y1="47639" x2="33255" y2="50741"/>
                              <a14:backgroundMark x1="32161" y1="46667" x2="32708" y2="49491"/>
                              <a14:backgroundMark x1="31380" y1="47037" x2="31589" y2="49861"/>
                              <a14:backgroundMark x1="31536" y1="47037" x2="30625" y2="50000"/>
                              <a14:backgroundMark x1="30911" y1="46435" x2="30625" y2="49769"/>
                              <a14:backgroundMark x1="30625" y1="46528" x2="30755" y2="48889"/>
                              <a14:backgroundMark x1="30495" y1="47639" x2="33464" y2="49861"/>
                              <a14:backgroundMark x1="32422" y1="47176" x2="33542" y2="49028"/>
                              <a14:backgroundMark x1="32370" y1="48380" x2="33750" y2="48657"/>
                              <a14:backgroundMark x1="32578" y1="47176" x2="33880" y2="47407"/>
                              <a14:backgroundMark x1="32630" y1="47407" x2="33620" y2="47639"/>
                              <a14:backgroundMark x1="25078" y1="74676" x2="25078" y2="74676"/>
                              <a14:backgroundMark x1="25755" y1="81620" x2="27500" y2="70694"/>
                              <a14:backgroundMark x1="27500" y1="70694" x2="38177" y2="68657"/>
                              <a14:backgroundMark x1="38177" y1="68657" x2="41328" y2="64120"/>
                              <a14:backgroundMark x1="41328" y1="64120" x2="45599" y2="68611"/>
                              <a14:backgroundMark x1="45599" y1="68611" x2="48411" y2="61111"/>
                              <a14:backgroundMark x1="48411" y1="61111" x2="53438" y2="57778"/>
                              <a14:backgroundMark x1="53438" y1="57778" x2="56510" y2="62361"/>
                              <a14:backgroundMark x1="56510" y1="62361" x2="58880" y2="68472"/>
                              <a14:backgroundMark x1="58880" y1="68472" x2="58958" y2="69769"/>
                              <a14:backgroundMark x1="65495" y1="69630" x2="68828" y2="60000"/>
                              <a14:backgroundMark x1="68828" y1="60000" x2="71771" y2="70648"/>
                              <a14:backgroundMark x1="71771" y1="70648" x2="73203" y2="60185"/>
                              <a14:backgroundMark x1="73203" y1="60185" x2="72708" y2="58148"/>
                              <a14:backgroundMark x1="80625" y1="64444" x2="82005" y2="59028"/>
                              <a14:backgroundMark x1="94297" y1="56667" x2="95547" y2="49259"/>
                              <a14:backgroundMark x1="18203" y1="78519" x2="16302" y2="71157"/>
                              <a14:backgroundMark x1="16302" y1="71157" x2="13255" y2="70139"/>
                            </a14:backgroundRemoval>
                          </a14:imgEffect>
                        </a14:imgLayer>
                      </a14:imgProps>
                    </a:ext>
                    <a:ext uri="{28A0092B-C50C-407E-A947-70E740481C1C}">
                      <a14:useLocalDpi xmlns:a14="http://schemas.microsoft.com/office/drawing/2010/main" val="0"/>
                    </a:ext>
                  </a:extLst>
                </a:blip>
                <a:srcRect t="42328"/>
                <a:stretch/>
              </p:blipFill>
              <p:spPr bwMode="auto">
                <a:xfrm>
                  <a:off x="0" y="2902856"/>
                  <a:ext cx="12192000" cy="3955143"/>
                </a:xfrm>
                <a:prstGeom prst="rect">
                  <a:avLst/>
                </a:prstGeom>
                <a:noFill/>
                <a:extLst>
                  <a:ext uri="{909E8E84-426E-40DD-AFC4-6F175D3DCCD1}">
                    <a14:hiddenFill xmlns:a14="http://schemas.microsoft.com/office/drawing/2010/main">
                      <a:solidFill>
                        <a:srgbClr val="FFFFFF"/>
                      </a:solidFill>
                    </a14:hiddenFill>
                  </a:ext>
                </a:extLst>
              </p:spPr>
            </p:pic>
            <p:sp>
              <p:nvSpPr>
                <p:cNvPr id="82" name="Rectangle: Rounded Corners 81">
                  <a:extLst>
                    <a:ext uri="{FF2B5EF4-FFF2-40B4-BE49-F238E27FC236}">
                      <a16:creationId xmlns:a16="http://schemas.microsoft.com/office/drawing/2014/main" id="{7D073956-A4D2-4E3A-B80C-F8C07ECC4A1B}"/>
                    </a:ext>
                  </a:extLst>
                </p:cNvPr>
                <p:cNvSpPr/>
                <p:nvPr/>
              </p:nvSpPr>
              <p:spPr>
                <a:xfrm>
                  <a:off x="11239500" y="758826"/>
                  <a:ext cx="676275" cy="361950"/>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83" name="Rectangle: Rounded Corners 82">
                  <a:extLst>
                    <a:ext uri="{FF2B5EF4-FFF2-40B4-BE49-F238E27FC236}">
                      <a16:creationId xmlns:a16="http://schemas.microsoft.com/office/drawing/2014/main" id="{1124585B-C0E2-4A9D-A0BF-073444FF2989}"/>
                    </a:ext>
                  </a:extLst>
                </p:cNvPr>
                <p:cNvSpPr/>
                <p:nvPr/>
              </p:nvSpPr>
              <p:spPr>
                <a:xfrm>
                  <a:off x="368300" y="736599"/>
                  <a:ext cx="352425" cy="69853"/>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84" name="Rectangle: Rounded Corners 83">
                  <a:extLst>
                    <a:ext uri="{FF2B5EF4-FFF2-40B4-BE49-F238E27FC236}">
                      <a16:creationId xmlns:a16="http://schemas.microsoft.com/office/drawing/2014/main" id="{44825EF5-61DF-4D3A-AD44-026DFCF8FEE7}"/>
                    </a:ext>
                  </a:extLst>
                </p:cNvPr>
                <p:cNvSpPr/>
                <p:nvPr/>
              </p:nvSpPr>
              <p:spPr>
                <a:xfrm>
                  <a:off x="368300" y="869948"/>
                  <a:ext cx="352425" cy="69853"/>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85" name="Rectangle: Rounded Corners 84">
                  <a:extLst>
                    <a:ext uri="{FF2B5EF4-FFF2-40B4-BE49-F238E27FC236}">
                      <a16:creationId xmlns:a16="http://schemas.microsoft.com/office/drawing/2014/main" id="{DC1C1BDB-C9F8-4F35-9B4B-1EF9219D8C31}"/>
                    </a:ext>
                  </a:extLst>
                </p:cNvPr>
                <p:cNvSpPr/>
                <p:nvPr/>
              </p:nvSpPr>
              <p:spPr>
                <a:xfrm>
                  <a:off x="368300" y="1003297"/>
                  <a:ext cx="352425" cy="69853"/>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86" name="TextBox 85">
                  <a:extLst>
                    <a:ext uri="{FF2B5EF4-FFF2-40B4-BE49-F238E27FC236}">
                      <a16:creationId xmlns:a16="http://schemas.microsoft.com/office/drawing/2014/main" id="{78A1A1A0-C1A7-421E-8C66-AD83D9052254}"/>
                    </a:ext>
                  </a:extLst>
                </p:cNvPr>
                <p:cNvSpPr txBox="1"/>
                <p:nvPr/>
              </p:nvSpPr>
              <p:spPr>
                <a:xfrm>
                  <a:off x="4252164" y="2562225"/>
                  <a:ext cx="3897221" cy="1200329"/>
                </a:xfrm>
                <a:prstGeom prst="rect">
                  <a:avLst/>
                </a:prstGeom>
                <a:noFill/>
              </p:spPr>
              <p:txBody>
                <a:bodyPr wrap="none" rtlCol="0">
                  <a:spAutoFit/>
                </a:bodyPr>
                <a:lstStyle/>
                <a:p>
                  <a:r>
                    <a:rPr lang="en-MY" sz="7200" dirty="0">
                      <a:solidFill>
                        <a:schemeClr val="bg1"/>
                      </a:solidFill>
                      <a:latin typeface="Felix Titling" panose="04060505060202020A04" pitchFamily="82" charset="0"/>
                    </a:rPr>
                    <a:t>FOREST </a:t>
                  </a:r>
                </a:p>
              </p:txBody>
            </p:sp>
          </p:grpSp>
          <p:sp>
            <p:nvSpPr>
              <p:cNvPr id="79" name="TextBox 78">
                <a:extLst>
                  <a:ext uri="{FF2B5EF4-FFF2-40B4-BE49-F238E27FC236}">
                    <a16:creationId xmlns:a16="http://schemas.microsoft.com/office/drawing/2014/main" id="{99BDF42D-0FB1-4E4B-BC6F-1B42C6212689}"/>
                  </a:ext>
                </a:extLst>
              </p:cNvPr>
              <p:cNvSpPr txBox="1"/>
              <p:nvPr/>
            </p:nvSpPr>
            <p:spPr>
              <a:xfrm>
                <a:off x="9987850" y="6211836"/>
                <a:ext cx="1787669" cy="369332"/>
              </a:xfrm>
              <a:prstGeom prst="rect">
                <a:avLst/>
              </a:prstGeom>
              <a:noFill/>
            </p:spPr>
            <p:txBody>
              <a:bodyPr wrap="none" rtlCol="0">
                <a:spAutoFit/>
              </a:bodyPr>
              <a:lstStyle/>
              <a:p>
                <a:r>
                  <a:rPr lang="en-MY" dirty="0">
                    <a:solidFill>
                      <a:schemeClr val="bg1"/>
                    </a:solidFill>
                    <a:latin typeface="Abadi" panose="020B0604020104020204" pitchFamily="34" charset="0"/>
                  </a:rPr>
                  <a:t>design by hmpt </a:t>
                </a:r>
              </a:p>
            </p:txBody>
          </p:sp>
          <p:sp>
            <p:nvSpPr>
              <p:cNvPr id="80" name="TextBox 79">
                <a:extLst>
                  <a:ext uri="{FF2B5EF4-FFF2-40B4-BE49-F238E27FC236}">
                    <a16:creationId xmlns:a16="http://schemas.microsoft.com/office/drawing/2014/main" id="{B3C866F2-F806-4471-9C9A-32CBB8CF905D}"/>
                  </a:ext>
                </a:extLst>
              </p:cNvPr>
              <p:cNvSpPr txBox="1"/>
              <p:nvPr/>
            </p:nvSpPr>
            <p:spPr>
              <a:xfrm>
                <a:off x="211297" y="5988052"/>
                <a:ext cx="803425" cy="707886"/>
              </a:xfrm>
              <a:prstGeom prst="rect">
                <a:avLst/>
              </a:prstGeom>
              <a:noFill/>
            </p:spPr>
            <p:txBody>
              <a:bodyPr wrap="none" rtlCol="0">
                <a:spAutoFit/>
              </a:bodyPr>
              <a:lstStyle/>
              <a:p>
                <a:r>
                  <a:rPr lang="en-MY" sz="4000" dirty="0">
                    <a:solidFill>
                      <a:schemeClr val="bg1"/>
                    </a:solidFill>
                    <a:latin typeface="Abadi" panose="020B0604020104020204" pitchFamily="34" charset="0"/>
                  </a:rPr>
                  <a:t>07</a:t>
                </a:r>
              </a:p>
            </p:txBody>
          </p:sp>
        </p:grpSp>
        <p:pic>
          <p:nvPicPr>
            <p:cNvPr id="77" name="Graphic 76" descr="Leaf with solid fill">
              <a:extLst>
                <a:ext uri="{FF2B5EF4-FFF2-40B4-BE49-F238E27FC236}">
                  <a16:creationId xmlns:a16="http://schemas.microsoft.com/office/drawing/2014/main" id="{9772F276-92FC-4C1F-8D0A-4DCB275BFE8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253477" y="1901828"/>
              <a:ext cx="720414" cy="720414"/>
            </a:xfrm>
            <a:prstGeom prst="rect">
              <a:avLst/>
            </a:prstGeom>
          </p:spPr>
        </p:pic>
      </p:grpSp>
      <p:grpSp>
        <p:nvGrpSpPr>
          <p:cNvPr id="114" name="Group 113">
            <a:extLst>
              <a:ext uri="{FF2B5EF4-FFF2-40B4-BE49-F238E27FC236}">
                <a16:creationId xmlns:a16="http://schemas.microsoft.com/office/drawing/2014/main" id="{EED953A4-820C-4212-832B-15473D3381D4}"/>
              </a:ext>
            </a:extLst>
          </p:cNvPr>
          <p:cNvGrpSpPr/>
          <p:nvPr/>
        </p:nvGrpSpPr>
        <p:grpSpPr>
          <a:xfrm>
            <a:off x="288054" y="391276"/>
            <a:ext cx="352425" cy="336551"/>
            <a:chOff x="288054" y="391276"/>
            <a:chExt cx="352425" cy="336551"/>
          </a:xfrm>
        </p:grpSpPr>
        <p:sp>
          <p:nvSpPr>
            <p:cNvPr id="115" name="Rectangle: Rounded Corners 114">
              <a:extLst>
                <a:ext uri="{FF2B5EF4-FFF2-40B4-BE49-F238E27FC236}">
                  <a16:creationId xmlns:a16="http://schemas.microsoft.com/office/drawing/2014/main" id="{51B9675D-6E07-41D7-8E27-AEDD6A205969}"/>
                </a:ext>
              </a:extLst>
            </p:cNvPr>
            <p:cNvSpPr/>
            <p:nvPr/>
          </p:nvSpPr>
          <p:spPr>
            <a:xfrm>
              <a:off x="288054" y="391276"/>
              <a:ext cx="352425" cy="69853"/>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16" name="Rectangle: Rounded Corners 115">
              <a:extLst>
                <a:ext uri="{FF2B5EF4-FFF2-40B4-BE49-F238E27FC236}">
                  <a16:creationId xmlns:a16="http://schemas.microsoft.com/office/drawing/2014/main" id="{AD7E8773-CE03-453E-8643-88F278511707}"/>
                </a:ext>
              </a:extLst>
            </p:cNvPr>
            <p:cNvSpPr/>
            <p:nvPr/>
          </p:nvSpPr>
          <p:spPr>
            <a:xfrm>
              <a:off x="288054" y="524625"/>
              <a:ext cx="352425" cy="69853"/>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17" name="Rectangle: Rounded Corners 116">
              <a:extLst>
                <a:ext uri="{FF2B5EF4-FFF2-40B4-BE49-F238E27FC236}">
                  <a16:creationId xmlns:a16="http://schemas.microsoft.com/office/drawing/2014/main" id="{C67C453E-432F-46BA-8A1A-E3D5AC452E2E}"/>
                </a:ext>
              </a:extLst>
            </p:cNvPr>
            <p:cNvSpPr/>
            <p:nvPr/>
          </p:nvSpPr>
          <p:spPr>
            <a:xfrm>
              <a:off x="288054" y="657974"/>
              <a:ext cx="352425" cy="69853"/>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grpSp>
      <p:grpSp>
        <p:nvGrpSpPr>
          <p:cNvPr id="118" name="Group 117">
            <a:extLst>
              <a:ext uri="{FF2B5EF4-FFF2-40B4-BE49-F238E27FC236}">
                <a16:creationId xmlns:a16="http://schemas.microsoft.com/office/drawing/2014/main" id="{04E3AF89-EE7C-4B5E-898F-73F8D7F2C5A7}"/>
              </a:ext>
            </a:extLst>
          </p:cNvPr>
          <p:cNvGrpSpPr/>
          <p:nvPr/>
        </p:nvGrpSpPr>
        <p:grpSpPr>
          <a:xfrm>
            <a:off x="5139485" y="6769714"/>
            <a:ext cx="3963207" cy="4897617"/>
            <a:chOff x="5018226" y="1408163"/>
            <a:chExt cx="3963207" cy="4897617"/>
          </a:xfrm>
        </p:grpSpPr>
        <p:sp>
          <p:nvSpPr>
            <p:cNvPr id="119" name="TextBox 118">
              <a:extLst>
                <a:ext uri="{FF2B5EF4-FFF2-40B4-BE49-F238E27FC236}">
                  <a16:creationId xmlns:a16="http://schemas.microsoft.com/office/drawing/2014/main" id="{FB56D85F-2F19-49DC-9425-FA7DA6F7BEBD}"/>
                </a:ext>
              </a:extLst>
            </p:cNvPr>
            <p:cNvSpPr txBox="1"/>
            <p:nvPr/>
          </p:nvSpPr>
          <p:spPr>
            <a:xfrm>
              <a:off x="5018226" y="1408163"/>
              <a:ext cx="2820003" cy="769441"/>
            </a:xfrm>
            <a:prstGeom prst="rect">
              <a:avLst/>
            </a:prstGeom>
            <a:noFill/>
          </p:spPr>
          <p:txBody>
            <a:bodyPr wrap="none" rtlCol="0">
              <a:spAutoFit/>
            </a:bodyPr>
            <a:lstStyle/>
            <a:p>
              <a:r>
                <a:rPr lang="en-MY" sz="4400" b="1" dirty="0">
                  <a:solidFill>
                    <a:schemeClr val="bg1"/>
                  </a:solidFill>
                  <a:latin typeface="Abadi" panose="020B0604020104020204" pitchFamily="34" charset="0"/>
                </a:rPr>
                <a:t>about seed</a:t>
              </a:r>
            </a:p>
          </p:txBody>
        </p:sp>
        <p:sp>
          <p:nvSpPr>
            <p:cNvPr id="120" name="TextBox 119">
              <a:extLst>
                <a:ext uri="{FF2B5EF4-FFF2-40B4-BE49-F238E27FC236}">
                  <a16:creationId xmlns:a16="http://schemas.microsoft.com/office/drawing/2014/main" id="{E05C9165-4256-4483-B155-06B7CC1551AA}"/>
                </a:ext>
              </a:extLst>
            </p:cNvPr>
            <p:cNvSpPr txBox="1"/>
            <p:nvPr/>
          </p:nvSpPr>
          <p:spPr>
            <a:xfrm>
              <a:off x="5037267" y="2211124"/>
              <a:ext cx="3944166" cy="3693319"/>
            </a:xfrm>
            <a:prstGeom prst="rect">
              <a:avLst/>
            </a:prstGeom>
            <a:noFill/>
          </p:spPr>
          <p:txBody>
            <a:bodyPr wrap="square" rtlCol="0">
              <a:spAutoFit/>
            </a:bodyPr>
            <a:lstStyle/>
            <a:p>
              <a:pPr algn="just"/>
              <a:r>
                <a:rPr lang="en-US" dirty="0">
                  <a:solidFill>
                    <a:schemeClr val="bg1">
                      <a:lumMod val="95000"/>
                    </a:schemeClr>
                  </a:solidFill>
                </a:rPr>
                <a:t>A seed is an embryonic plant enclosed in a protective outer covering. The formation of the seed is part of the process of reproduction in seed plants, the spermatophytes, including the gymnosperm and angiosperm plants.</a:t>
              </a:r>
            </a:p>
            <a:p>
              <a:pPr algn="just"/>
              <a:endParaRPr lang="en-US" dirty="0">
                <a:solidFill>
                  <a:schemeClr val="bg1">
                    <a:lumMod val="95000"/>
                  </a:schemeClr>
                </a:solidFill>
              </a:endParaRPr>
            </a:p>
            <a:p>
              <a:pPr algn="just"/>
              <a:r>
                <a:rPr lang="en-US" dirty="0">
                  <a:solidFill>
                    <a:schemeClr val="bg1">
                      <a:lumMod val="95000"/>
                    </a:schemeClr>
                  </a:solidFill>
                </a:rPr>
                <a:t>Seeds are the product of the ripened ovule, after fertilization by pollen and some growth within the mother plant. The embryo develops from the zygote, and the seed coat from the integuments of the ovule.</a:t>
              </a:r>
              <a:endParaRPr lang="en-MY" dirty="0">
                <a:solidFill>
                  <a:schemeClr val="bg1">
                    <a:lumMod val="95000"/>
                  </a:schemeClr>
                </a:solidFill>
              </a:endParaRPr>
            </a:p>
          </p:txBody>
        </p:sp>
        <p:sp>
          <p:nvSpPr>
            <p:cNvPr id="121" name="TextBox 120">
              <a:extLst>
                <a:ext uri="{FF2B5EF4-FFF2-40B4-BE49-F238E27FC236}">
                  <a16:creationId xmlns:a16="http://schemas.microsoft.com/office/drawing/2014/main" id="{657B3C84-7B63-4DE3-B747-032AC5154F81}"/>
                </a:ext>
              </a:extLst>
            </p:cNvPr>
            <p:cNvSpPr txBox="1"/>
            <p:nvPr/>
          </p:nvSpPr>
          <p:spPr>
            <a:xfrm>
              <a:off x="5044644" y="5936448"/>
              <a:ext cx="1787669" cy="369332"/>
            </a:xfrm>
            <a:prstGeom prst="rect">
              <a:avLst/>
            </a:prstGeom>
            <a:noFill/>
          </p:spPr>
          <p:txBody>
            <a:bodyPr wrap="none" rtlCol="0">
              <a:spAutoFit/>
            </a:bodyPr>
            <a:lstStyle/>
            <a:p>
              <a:r>
                <a:rPr lang="en-MY" dirty="0">
                  <a:solidFill>
                    <a:schemeClr val="bg1"/>
                  </a:solidFill>
                  <a:latin typeface="Abadi" panose="020B0604020104020204" pitchFamily="34" charset="0"/>
                </a:rPr>
                <a:t>design by hmpt </a:t>
              </a:r>
            </a:p>
          </p:txBody>
        </p:sp>
      </p:grpSp>
      <p:pic>
        <p:nvPicPr>
          <p:cNvPr id="72" name="Graphic 71" descr="Leaf with solid fill">
            <a:extLst>
              <a:ext uri="{FF2B5EF4-FFF2-40B4-BE49-F238E27FC236}">
                <a16:creationId xmlns:a16="http://schemas.microsoft.com/office/drawing/2014/main" id="{23FDCCF8-687B-4DE6-9111-F945369F0BD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854880" y="321732"/>
            <a:ext cx="265799" cy="265799"/>
          </a:xfrm>
          <a:prstGeom prst="rect">
            <a:avLst/>
          </a:prstGeom>
        </p:spPr>
      </p:pic>
      <p:sp>
        <p:nvSpPr>
          <p:cNvPr id="89" name="TextBox 88">
            <a:extLst>
              <a:ext uri="{FF2B5EF4-FFF2-40B4-BE49-F238E27FC236}">
                <a16:creationId xmlns:a16="http://schemas.microsoft.com/office/drawing/2014/main" id="{7B5A4D45-409A-4486-959A-603206583A4F}"/>
              </a:ext>
            </a:extLst>
          </p:cNvPr>
          <p:cNvSpPr txBox="1"/>
          <p:nvPr/>
        </p:nvSpPr>
        <p:spPr>
          <a:xfrm>
            <a:off x="2062862" y="426202"/>
            <a:ext cx="6575839" cy="369332"/>
          </a:xfrm>
          <a:prstGeom prst="rect">
            <a:avLst/>
          </a:prstGeom>
          <a:noFill/>
        </p:spPr>
        <p:txBody>
          <a:bodyPr wrap="none" rtlCol="0">
            <a:spAutoFit/>
          </a:bodyPr>
          <a:lstStyle/>
          <a:p>
            <a:r>
              <a:rPr lang="en-US" dirty="0">
                <a:solidFill>
                  <a:schemeClr val="bg1"/>
                </a:solidFill>
                <a:latin typeface="Abadi" panose="020B0604020104020204" pitchFamily="34" charset="0"/>
              </a:rPr>
              <a:t>	</a:t>
            </a:r>
            <a:r>
              <a:rPr lang="id-ID" b="1" i="0" dirty="0">
                <a:solidFill>
                  <a:schemeClr val="bg1"/>
                </a:solidFill>
                <a:effectLst/>
                <a:latin typeface="Roboto" panose="02000000000000000000" pitchFamily="2" charset="0"/>
              </a:rPr>
              <a:t>Kemajuan implementasi kelas (interaksi antar objek)</a:t>
            </a:r>
            <a:endParaRPr lang="en-MY" dirty="0">
              <a:solidFill>
                <a:schemeClr val="bg1"/>
              </a:solidFill>
              <a:latin typeface="Abadi" panose="020B0604020104020204" pitchFamily="34" charset="0"/>
            </a:endParaRPr>
          </a:p>
        </p:txBody>
      </p:sp>
      <p:sp>
        <p:nvSpPr>
          <p:cNvPr id="31" name="TextBox 30">
            <a:extLst>
              <a:ext uri="{FF2B5EF4-FFF2-40B4-BE49-F238E27FC236}">
                <a16:creationId xmlns:a16="http://schemas.microsoft.com/office/drawing/2014/main" id="{CA24BB4A-B559-485A-B0EE-1C2B72E2BA08}"/>
              </a:ext>
            </a:extLst>
          </p:cNvPr>
          <p:cNvSpPr txBox="1"/>
          <p:nvPr/>
        </p:nvSpPr>
        <p:spPr>
          <a:xfrm>
            <a:off x="211162" y="6369604"/>
            <a:ext cx="1664238" cy="400110"/>
          </a:xfrm>
          <a:prstGeom prst="rect">
            <a:avLst/>
          </a:prstGeom>
          <a:noFill/>
        </p:spPr>
        <p:txBody>
          <a:bodyPr wrap="none" rtlCol="0">
            <a:spAutoFit/>
          </a:bodyPr>
          <a:lstStyle/>
          <a:p>
            <a:r>
              <a:rPr lang="id-ID" sz="2000" dirty="0">
                <a:solidFill>
                  <a:schemeClr val="bg1"/>
                </a:solidFill>
                <a:latin typeface="Abadi" panose="020B0604020104020204" pitchFamily="34" charset="0"/>
              </a:rPr>
              <a:t>rebah.an tech</a:t>
            </a:r>
            <a:endParaRPr lang="en-MY" sz="2000" dirty="0">
              <a:solidFill>
                <a:schemeClr val="bg1"/>
              </a:solidFill>
              <a:latin typeface="Abadi" panose="020B0604020104020204" pitchFamily="34" charset="0"/>
            </a:endParaRPr>
          </a:p>
        </p:txBody>
      </p:sp>
      <p:sp>
        <p:nvSpPr>
          <p:cNvPr id="32" name="TextBox 31">
            <a:extLst>
              <a:ext uri="{FF2B5EF4-FFF2-40B4-BE49-F238E27FC236}">
                <a16:creationId xmlns:a16="http://schemas.microsoft.com/office/drawing/2014/main" id="{0BFE2F79-F3BE-4EAA-9205-8C404541C7CE}"/>
              </a:ext>
            </a:extLst>
          </p:cNvPr>
          <p:cNvSpPr txBox="1"/>
          <p:nvPr/>
        </p:nvSpPr>
        <p:spPr>
          <a:xfrm>
            <a:off x="9838887" y="6354462"/>
            <a:ext cx="2367956" cy="369332"/>
          </a:xfrm>
          <a:prstGeom prst="rect">
            <a:avLst/>
          </a:prstGeom>
          <a:noFill/>
        </p:spPr>
        <p:txBody>
          <a:bodyPr wrap="none" rtlCol="0">
            <a:spAutoFit/>
          </a:bodyPr>
          <a:lstStyle/>
          <a:p>
            <a:r>
              <a:rPr lang="id-ID" dirty="0">
                <a:solidFill>
                  <a:schemeClr val="bg1"/>
                </a:solidFill>
                <a:latin typeface="Abadi" panose="020B0604020104020204" pitchFamily="34" charset="0"/>
              </a:rPr>
              <a:t>Kelompok PBO10-RA</a:t>
            </a:r>
            <a:r>
              <a:rPr lang="en-MY" dirty="0">
                <a:solidFill>
                  <a:schemeClr val="bg1"/>
                </a:solidFill>
                <a:latin typeface="Abadi" panose="020B0604020104020204" pitchFamily="34" charset="0"/>
              </a:rPr>
              <a:t> </a:t>
            </a:r>
          </a:p>
        </p:txBody>
      </p:sp>
      <p:pic>
        <p:nvPicPr>
          <p:cNvPr id="4" name="Picture 3">
            <a:extLst>
              <a:ext uri="{FF2B5EF4-FFF2-40B4-BE49-F238E27FC236}">
                <a16:creationId xmlns:a16="http://schemas.microsoft.com/office/drawing/2014/main" id="{9A9BD0A5-068A-4CD3-97C9-048AF86C8CAD}"/>
              </a:ext>
            </a:extLst>
          </p:cNvPr>
          <p:cNvPicPr>
            <a:picLocks noChangeAspect="1"/>
          </p:cNvPicPr>
          <p:nvPr/>
        </p:nvPicPr>
        <p:blipFill rotWithShape="1">
          <a:blip r:embed="rId8">
            <a:extLst>
              <a:ext uri="{28A0092B-C50C-407E-A947-70E740481C1C}">
                <a14:useLocalDpi xmlns:a14="http://schemas.microsoft.com/office/drawing/2010/main" val="0"/>
              </a:ext>
            </a:extLst>
          </a:blip>
          <a:srcRect t="329" b="927"/>
          <a:stretch/>
        </p:blipFill>
        <p:spPr>
          <a:xfrm>
            <a:off x="2259272" y="963452"/>
            <a:ext cx="7453497" cy="5211317"/>
          </a:xfrm>
          <a:prstGeom prst="rect">
            <a:avLst/>
          </a:prstGeom>
        </p:spPr>
      </p:pic>
      <p:pic>
        <p:nvPicPr>
          <p:cNvPr id="36" name="Picture 35">
            <a:extLst>
              <a:ext uri="{FF2B5EF4-FFF2-40B4-BE49-F238E27FC236}">
                <a16:creationId xmlns:a16="http://schemas.microsoft.com/office/drawing/2014/main" id="{56A58854-8523-485E-AD08-01D6363C25A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987715" y="0"/>
            <a:ext cx="1838736" cy="1251755"/>
          </a:xfrm>
          <a:prstGeom prst="rect">
            <a:avLst/>
          </a:prstGeom>
        </p:spPr>
      </p:pic>
      <p:sp>
        <p:nvSpPr>
          <p:cNvPr id="40" name="TextBox 39">
            <a:extLst>
              <a:ext uri="{FF2B5EF4-FFF2-40B4-BE49-F238E27FC236}">
                <a16:creationId xmlns:a16="http://schemas.microsoft.com/office/drawing/2014/main" id="{2FBC8192-AB06-4180-BB57-2379CBCF3FC5}"/>
              </a:ext>
            </a:extLst>
          </p:cNvPr>
          <p:cNvSpPr txBox="1"/>
          <p:nvPr/>
        </p:nvSpPr>
        <p:spPr>
          <a:xfrm>
            <a:off x="3331396" y="6262619"/>
            <a:ext cx="6107986" cy="369332"/>
          </a:xfrm>
          <a:prstGeom prst="rect">
            <a:avLst/>
          </a:prstGeom>
          <a:noFill/>
        </p:spPr>
        <p:txBody>
          <a:bodyPr wrap="square">
            <a:spAutoFit/>
          </a:bodyPr>
          <a:lstStyle/>
          <a:p>
            <a:r>
              <a:rPr lang="id-ID" dirty="0">
                <a:solidFill>
                  <a:schemeClr val="bg1"/>
                </a:solidFill>
              </a:rPr>
              <a:t>https://github.com/AhmadFadillah12/Rebah.an-tech</a:t>
            </a:r>
          </a:p>
        </p:txBody>
      </p:sp>
    </p:spTree>
    <p:extLst>
      <p:ext uri="{BB962C8B-B14F-4D97-AF65-F5344CB8AC3E}">
        <p14:creationId xmlns:p14="http://schemas.microsoft.com/office/powerpoint/2010/main" val="136909488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3250" advTm="1000">
        <p159:morph option="byObject"/>
      </p:transition>
    </mc:Choice>
    <mc:Fallback>
      <p:transition spd="slow" advTm="100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182A3A"/>
        </a:solidFill>
        <a:effectLst/>
      </p:bgPr>
    </p:bg>
    <p:spTree>
      <p:nvGrpSpPr>
        <p:cNvPr id="1" name=""/>
        <p:cNvGrpSpPr/>
        <p:nvPr/>
      </p:nvGrpSpPr>
      <p:grpSpPr>
        <a:xfrm>
          <a:off x="0" y="0"/>
          <a:ext cx="0" cy="0"/>
          <a:chOff x="0" y="0"/>
          <a:chExt cx="0" cy="0"/>
        </a:xfrm>
      </p:grpSpPr>
      <p:grpSp>
        <p:nvGrpSpPr>
          <p:cNvPr id="49" name="Group 48">
            <a:extLst>
              <a:ext uri="{FF2B5EF4-FFF2-40B4-BE49-F238E27FC236}">
                <a16:creationId xmlns:a16="http://schemas.microsoft.com/office/drawing/2014/main" id="{05203A36-324C-4D03-9E2E-F52359A6C046}"/>
              </a:ext>
            </a:extLst>
          </p:cNvPr>
          <p:cNvGrpSpPr/>
          <p:nvPr/>
        </p:nvGrpSpPr>
        <p:grpSpPr>
          <a:xfrm>
            <a:off x="0" y="-11037058"/>
            <a:ext cx="12192000" cy="6858000"/>
            <a:chOff x="0" y="0"/>
            <a:chExt cx="12192000" cy="6858000"/>
          </a:xfrm>
        </p:grpSpPr>
        <p:sp>
          <p:nvSpPr>
            <p:cNvPr id="50" name="Rectangle 49">
              <a:extLst>
                <a:ext uri="{FF2B5EF4-FFF2-40B4-BE49-F238E27FC236}">
                  <a16:creationId xmlns:a16="http://schemas.microsoft.com/office/drawing/2014/main" id="{611E560C-A5E9-4028-900E-61BD66DE925E}"/>
                </a:ext>
              </a:extLst>
            </p:cNvPr>
            <p:cNvSpPr/>
            <p:nvPr/>
          </p:nvSpPr>
          <p:spPr>
            <a:xfrm>
              <a:off x="0" y="0"/>
              <a:ext cx="12192000" cy="6858000"/>
            </a:xfrm>
            <a:prstGeom prst="rect">
              <a:avLst/>
            </a:prstGeom>
            <a:solidFill>
              <a:srgbClr val="A6D5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51" name="Oval 50">
              <a:extLst>
                <a:ext uri="{FF2B5EF4-FFF2-40B4-BE49-F238E27FC236}">
                  <a16:creationId xmlns:a16="http://schemas.microsoft.com/office/drawing/2014/main" id="{143C7D2F-DF83-44E7-8709-18144F85711A}"/>
                </a:ext>
              </a:extLst>
            </p:cNvPr>
            <p:cNvSpPr/>
            <p:nvPr/>
          </p:nvSpPr>
          <p:spPr>
            <a:xfrm>
              <a:off x="2399551" y="1120776"/>
              <a:ext cx="3152775" cy="302595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grpSp>
      <p:pic>
        <p:nvPicPr>
          <p:cNvPr id="5" name="Picture 2">
            <a:extLst>
              <a:ext uri="{FF2B5EF4-FFF2-40B4-BE49-F238E27FC236}">
                <a16:creationId xmlns:a16="http://schemas.microsoft.com/office/drawing/2014/main" id="{35E9DA00-F5A7-4B38-BE84-76903888386B}"/>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10000" b="99630" l="547" r="99792">
                        <a14:foregroundMark x1="4922" y1="93194" x2="99792" y2="93194"/>
                        <a14:foregroundMark x1="99792" y1="93194" x2="99792" y2="93194"/>
                        <a14:foregroundMark x1="55339" y1="83194" x2="91667" y2="81991"/>
                        <a14:foregroundMark x1="91667" y1="81991" x2="93620" y2="81991"/>
                        <a14:foregroundMark x1="95833" y1="72824" x2="90417" y2="86806"/>
                        <a14:foregroundMark x1="4297" y1="85694" x2="9922" y2="94213"/>
                        <a14:foregroundMark x1="4922" y1="97407" x2="93828" y2="99630"/>
                        <a14:foregroundMark x1="1250" y1="92593" x2="547" y2="88009"/>
                      </a14:backgroundRemoval>
                    </a14:imgEffect>
                    <a14:imgEffect>
                      <a14:artisticCutout/>
                    </a14:imgEffect>
                  </a14:imgLayer>
                </a14:imgProps>
              </a:ext>
              <a:ext uri="{28A0092B-C50C-407E-A947-70E740481C1C}">
                <a14:useLocalDpi xmlns:a14="http://schemas.microsoft.com/office/drawing/2010/main" val="0"/>
              </a:ext>
            </a:extLst>
          </a:blip>
          <a:srcRect/>
          <a:stretch>
            <a:fillRect/>
          </a:stretch>
        </p:blipFill>
        <p:spPr bwMode="auto">
          <a:xfrm>
            <a:off x="0" y="-3220123"/>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8">
            <a:extLst>
              <a:ext uri="{FF2B5EF4-FFF2-40B4-BE49-F238E27FC236}">
                <a16:creationId xmlns:a16="http://schemas.microsoft.com/office/drawing/2014/main" id="{A90AD02E-1ABC-402E-8CD9-5EB167BC4724}"/>
              </a:ext>
            </a:extLst>
          </p:cNvPr>
          <p:cNvPicPr>
            <a:picLocks noChangeAspect="1"/>
          </p:cNvPicPr>
          <p:nvPr/>
        </p:nvPicPr>
        <p:blipFill rotWithShape="1">
          <a:blip r:embed="rId4"/>
          <a:srcRect l="6360" r="8947" b="84675"/>
          <a:stretch/>
        </p:blipFill>
        <p:spPr>
          <a:xfrm>
            <a:off x="0" y="5231243"/>
            <a:ext cx="12192000" cy="1595712"/>
          </a:xfrm>
          <a:prstGeom prst="rect">
            <a:avLst/>
          </a:prstGeom>
        </p:spPr>
      </p:pic>
      <p:grpSp>
        <p:nvGrpSpPr>
          <p:cNvPr id="75" name="Group 74">
            <a:extLst>
              <a:ext uri="{FF2B5EF4-FFF2-40B4-BE49-F238E27FC236}">
                <a16:creationId xmlns:a16="http://schemas.microsoft.com/office/drawing/2014/main" id="{A19668E5-BB31-4F7A-8F9A-AFCE2B68CB80}"/>
              </a:ext>
            </a:extLst>
          </p:cNvPr>
          <p:cNvGrpSpPr/>
          <p:nvPr/>
        </p:nvGrpSpPr>
        <p:grpSpPr>
          <a:xfrm>
            <a:off x="-135" y="-6158278"/>
            <a:ext cx="12192000" cy="6121400"/>
            <a:chOff x="0" y="488949"/>
            <a:chExt cx="12192000" cy="6121400"/>
          </a:xfrm>
        </p:grpSpPr>
        <p:grpSp>
          <p:nvGrpSpPr>
            <p:cNvPr id="76" name="Group 75">
              <a:extLst>
                <a:ext uri="{FF2B5EF4-FFF2-40B4-BE49-F238E27FC236}">
                  <a16:creationId xmlns:a16="http://schemas.microsoft.com/office/drawing/2014/main" id="{34896C5F-F9D6-422A-A68E-6B09FF929FE1}"/>
                </a:ext>
              </a:extLst>
            </p:cNvPr>
            <p:cNvGrpSpPr/>
            <p:nvPr/>
          </p:nvGrpSpPr>
          <p:grpSpPr>
            <a:xfrm>
              <a:off x="0" y="488949"/>
              <a:ext cx="12192000" cy="6121400"/>
              <a:chOff x="0" y="736599"/>
              <a:chExt cx="12192000" cy="6121400"/>
            </a:xfrm>
          </p:grpSpPr>
          <p:grpSp>
            <p:nvGrpSpPr>
              <p:cNvPr id="78" name="Group 77">
                <a:extLst>
                  <a:ext uri="{FF2B5EF4-FFF2-40B4-BE49-F238E27FC236}">
                    <a16:creationId xmlns:a16="http://schemas.microsoft.com/office/drawing/2014/main" id="{294570ED-26C5-4BE7-BF5B-BA17D7668364}"/>
                  </a:ext>
                </a:extLst>
              </p:cNvPr>
              <p:cNvGrpSpPr/>
              <p:nvPr/>
            </p:nvGrpSpPr>
            <p:grpSpPr>
              <a:xfrm>
                <a:off x="0" y="736599"/>
                <a:ext cx="12192000" cy="6121400"/>
                <a:chOff x="0" y="736599"/>
                <a:chExt cx="12192000" cy="6121400"/>
              </a:xfrm>
            </p:grpSpPr>
            <p:pic>
              <p:nvPicPr>
                <p:cNvPr id="81" name="Picture 2">
                  <a:extLst>
                    <a:ext uri="{FF2B5EF4-FFF2-40B4-BE49-F238E27FC236}">
                      <a16:creationId xmlns:a16="http://schemas.microsoft.com/office/drawing/2014/main" id="{C5354A5E-F2C1-4F49-9425-C5AC86E8E539}"/>
                    </a:ext>
                  </a:extLst>
                </p:cNvPr>
                <p:cNvPicPr>
                  <a:picLocks noChangeAspect="1" noChangeArrowheads="1"/>
                </p:cNvPicPr>
                <p:nvPr/>
              </p:nvPicPr>
              <p:blipFill rotWithShape="1">
                <a:blip r:embed="rId5">
                  <a:duotone>
                    <a:prstClr val="black"/>
                    <a:schemeClr val="accent1">
                      <a:tint val="45000"/>
                      <a:satMod val="400000"/>
                    </a:schemeClr>
                  </a:duotone>
                  <a:extLst>
                    <a:ext uri="{BEBA8EAE-BF5A-486C-A8C5-ECC9F3942E4B}">
                      <a14:imgProps xmlns:a14="http://schemas.microsoft.com/office/drawing/2010/main">
                        <a14:imgLayer r:embed="rId3">
                          <a14:imgEffect>
                            <a14:backgroundRemoval t="10000" b="99630" l="547" r="99792">
                              <a14:foregroundMark x1="4922" y1="93194" x2="99792" y2="93194"/>
                              <a14:foregroundMark x1="99792" y1="93194" x2="99792" y2="93194"/>
                              <a14:foregroundMark x1="55339" y1="83194" x2="91667" y2="81991"/>
                              <a14:foregroundMark x1="91667" y1="81991" x2="93620" y2="81991"/>
                              <a14:foregroundMark x1="95833" y1="72824" x2="90417" y2="86806"/>
                              <a14:foregroundMark x1="4297" y1="85694" x2="9922" y2="94213"/>
                              <a14:foregroundMark x1="4922" y1="97407" x2="93828" y2="99630"/>
                              <a14:foregroundMark x1="1250" y1="92593" x2="547" y2="88009"/>
                              <a14:foregroundMark x1="67708" y1="70602" x2="67708" y2="70602"/>
                              <a14:foregroundMark x1="67786" y1="67176" x2="67786" y2="69630"/>
                              <a14:foregroundMark x1="77370" y1="69630" x2="76953" y2="58981"/>
                              <a14:foregroundMark x1="76953" y1="58981" x2="79297" y2="68148"/>
                              <a14:foregroundMark x1="2578" y1="72824" x2="3464" y2="64815"/>
                              <a14:foregroundMark x1="3464" y1="64815" x2="5286" y2="72824"/>
                              <a14:foregroundMark x1="5286" y1="72824" x2="3854" y2="64306"/>
                              <a14:foregroundMark x1="3854" y1="64306" x2="3411" y2="63843"/>
                              <a14:foregroundMark x1="10000" y1="64583" x2="9922" y2="63333"/>
                              <a14:foregroundMark x1="4036" y1="62963" x2="3750" y2="61111"/>
                              <a14:foregroundMark x1="3333" y1="63102" x2="3828" y2="61620"/>
                              <a14:foregroundMark x1="3464" y1="61481" x2="3828" y2="63935"/>
                              <a14:foregroundMark x1="3750" y1="61250" x2="5495" y2="64306"/>
                              <a14:backgroundMark x1="16042" y1="47176" x2="31146" y2="49954"/>
                              <a14:backgroundMark x1="31146" y1="49954" x2="33411" y2="48750"/>
                              <a14:backgroundMark x1="23047" y1="53333" x2="28333" y2="47176"/>
                              <a14:backgroundMark x1="30000" y1="37407" x2="27057" y2="53102"/>
                              <a14:backgroundMark x1="27057" y1="53102" x2="26458" y2="53704"/>
                              <a14:backgroundMark x1="27214" y1="49630" x2="16224" y2="56019"/>
                              <a14:backgroundMark x1="16224" y1="56019" x2="11979" y2="60602"/>
                              <a14:backgroundMark x1="11979" y1="60602" x2="7786" y2="58009"/>
                              <a14:backgroundMark x1="7786" y1="58009" x2="16068" y2="43519"/>
                              <a14:backgroundMark x1="16068" y1="43519" x2="15286" y2="54722"/>
                              <a14:backgroundMark x1="15286" y1="54722" x2="17865" y2="60093"/>
                              <a14:backgroundMark x1="17865" y1="60093" x2="12344" y2="65093"/>
                              <a14:backgroundMark x1="3297" y1="61553" x2="1693" y2="60926"/>
                              <a14:backgroundMark x1="9918" y1="64144" x2="3800" y2="61750"/>
                              <a14:backgroundMark x1="12344" y1="65093" x2="10069" y2="64203"/>
                              <a14:backgroundMark x1="4470" y1="61414" x2="10911" y2="62546"/>
                              <a14:backgroundMark x1="1693" y1="60926" x2="3896" y2="61313"/>
                              <a14:backgroundMark x1="10911" y1="62546" x2="25391" y2="72407"/>
                              <a14:backgroundMark x1="25391" y1="72407" x2="30156" y2="66667"/>
                              <a14:backgroundMark x1="30156" y1="66667" x2="43229" y2="59861"/>
                              <a14:backgroundMark x1="43229" y1="59861" x2="49089" y2="53380"/>
                              <a14:backgroundMark x1="49089" y1="53380" x2="54115" y2="53426"/>
                              <a14:backgroundMark x1="54115" y1="53426" x2="56224" y2="60602"/>
                              <a14:backgroundMark x1="56224" y1="60602" x2="63802" y2="53333"/>
                              <a14:backgroundMark x1="63802" y1="53333" x2="69193" y2="58704"/>
                              <a14:backgroundMark x1="69193" y1="58704" x2="78385" y2="51806"/>
                              <a14:backgroundMark x1="78385" y1="51806" x2="82214" y2="55509"/>
                              <a14:backgroundMark x1="82214" y1="55509" x2="86250" y2="55417"/>
                              <a14:backgroundMark x1="86250" y1="55417" x2="88307" y2="47917"/>
                              <a14:backgroundMark x1="88307" y1="47917" x2="92786" y2="43981"/>
                              <a14:backgroundMark x1="92786" y1="43981" x2="96198" y2="48380"/>
                              <a14:backgroundMark x1="96198" y1="48380" x2="98802" y2="33426"/>
                              <a14:backgroundMark x1="98802" y1="33426" x2="95260" y2="26852"/>
                              <a14:backgroundMark x1="95260" y1="26852" x2="81927" y2="48565"/>
                              <a14:backgroundMark x1="81927" y1="48565" x2="72057" y2="55231"/>
                              <a14:backgroundMark x1="72057" y1="55231" x2="43385" y2="50648"/>
                              <a14:backgroundMark x1="43385" y1="50648" x2="25182" y2="59907"/>
                              <a14:backgroundMark x1="25182" y1="59907" x2="18021" y2="50231"/>
                              <a14:backgroundMark x1="18021" y1="50231" x2="9870" y2="52593"/>
                              <a14:backgroundMark x1="9870" y1="52593" x2="5885" y2="61204"/>
                              <a14:backgroundMark x1="3144" y1="62416" x2="859" y2="63426"/>
                              <a14:backgroundMark x1="5885" y1="61204" x2="4660" y2="61746"/>
                              <a14:backgroundMark x1="859" y1="63426" x2="625" y2="72083"/>
                              <a14:backgroundMark x1="625" y1="72083" x2="625" y2="72083"/>
                              <a14:backgroundMark x1="17995" y1="52454" x2="32891" y2="44769"/>
                              <a14:backgroundMark x1="32891" y1="44769" x2="9740" y2="54213"/>
                              <a14:backgroundMark x1="9740" y1="54213" x2="27214" y2="44398"/>
                              <a14:backgroundMark x1="27214" y1="44398" x2="22161" y2="49954"/>
                              <a14:backgroundMark x1="22161" y1="49954" x2="28672" y2="50185"/>
                              <a14:backgroundMark x1="28672" y1="50185" x2="23646" y2="48148"/>
                              <a14:backgroundMark x1="23646" y1="48148" x2="19505" y2="51481"/>
                              <a14:backgroundMark x1="19505" y1="51481" x2="24792" y2="49630"/>
                              <a14:backgroundMark x1="29792" y1="46898" x2="17708" y2="50741"/>
                              <a14:backgroundMark x1="30286" y1="46898" x2="30911" y2="47176"/>
                              <a14:backgroundMark x1="32995" y1="47639" x2="33255" y2="50741"/>
                              <a14:backgroundMark x1="32161" y1="46667" x2="32708" y2="49491"/>
                              <a14:backgroundMark x1="31380" y1="47037" x2="31589" y2="49861"/>
                              <a14:backgroundMark x1="31536" y1="47037" x2="30625" y2="50000"/>
                              <a14:backgroundMark x1="30911" y1="46435" x2="30625" y2="49769"/>
                              <a14:backgroundMark x1="30625" y1="46528" x2="30755" y2="48889"/>
                              <a14:backgroundMark x1="30495" y1="47639" x2="33464" y2="49861"/>
                              <a14:backgroundMark x1="32422" y1="47176" x2="33542" y2="49028"/>
                              <a14:backgroundMark x1="32370" y1="48380" x2="33750" y2="48657"/>
                              <a14:backgroundMark x1="32578" y1="47176" x2="33880" y2="47407"/>
                              <a14:backgroundMark x1="32630" y1="47407" x2="33620" y2="47639"/>
                              <a14:backgroundMark x1="25078" y1="74676" x2="25078" y2="74676"/>
                              <a14:backgroundMark x1="25755" y1="81620" x2="27500" y2="70694"/>
                              <a14:backgroundMark x1="27500" y1="70694" x2="38177" y2="68657"/>
                              <a14:backgroundMark x1="38177" y1="68657" x2="41328" y2="64120"/>
                              <a14:backgroundMark x1="41328" y1="64120" x2="45599" y2="68611"/>
                              <a14:backgroundMark x1="45599" y1="68611" x2="48411" y2="61111"/>
                              <a14:backgroundMark x1="48411" y1="61111" x2="53438" y2="57778"/>
                              <a14:backgroundMark x1="53438" y1="57778" x2="56510" y2="62361"/>
                              <a14:backgroundMark x1="56510" y1="62361" x2="58880" y2="68472"/>
                              <a14:backgroundMark x1="58880" y1="68472" x2="58958" y2="69769"/>
                              <a14:backgroundMark x1="65495" y1="69630" x2="68828" y2="60000"/>
                              <a14:backgroundMark x1="68828" y1="60000" x2="71771" y2="70648"/>
                              <a14:backgroundMark x1="71771" y1="70648" x2="73203" y2="60185"/>
                              <a14:backgroundMark x1="73203" y1="60185" x2="72708" y2="58148"/>
                              <a14:backgroundMark x1="80625" y1="64444" x2="82005" y2="59028"/>
                              <a14:backgroundMark x1="94297" y1="56667" x2="95547" y2="49259"/>
                              <a14:backgroundMark x1="18203" y1="78519" x2="16302" y2="71157"/>
                              <a14:backgroundMark x1="16302" y1="71157" x2="13255" y2="70139"/>
                            </a14:backgroundRemoval>
                          </a14:imgEffect>
                        </a14:imgLayer>
                      </a14:imgProps>
                    </a:ext>
                    <a:ext uri="{28A0092B-C50C-407E-A947-70E740481C1C}">
                      <a14:useLocalDpi xmlns:a14="http://schemas.microsoft.com/office/drawing/2010/main" val="0"/>
                    </a:ext>
                  </a:extLst>
                </a:blip>
                <a:srcRect t="42328"/>
                <a:stretch/>
              </p:blipFill>
              <p:spPr bwMode="auto">
                <a:xfrm>
                  <a:off x="0" y="2902856"/>
                  <a:ext cx="12192000" cy="3955143"/>
                </a:xfrm>
                <a:prstGeom prst="rect">
                  <a:avLst/>
                </a:prstGeom>
                <a:noFill/>
                <a:extLst>
                  <a:ext uri="{909E8E84-426E-40DD-AFC4-6F175D3DCCD1}">
                    <a14:hiddenFill xmlns:a14="http://schemas.microsoft.com/office/drawing/2010/main">
                      <a:solidFill>
                        <a:srgbClr val="FFFFFF"/>
                      </a:solidFill>
                    </a14:hiddenFill>
                  </a:ext>
                </a:extLst>
              </p:spPr>
            </p:pic>
            <p:sp>
              <p:nvSpPr>
                <p:cNvPr id="82" name="Rectangle: Rounded Corners 81">
                  <a:extLst>
                    <a:ext uri="{FF2B5EF4-FFF2-40B4-BE49-F238E27FC236}">
                      <a16:creationId xmlns:a16="http://schemas.microsoft.com/office/drawing/2014/main" id="{7D073956-A4D2-4E3A-B80C-F8C07ECC4A1B}"/>
                    </a:ext>
                  </a:extLst>
                </p:cNvPr>
                <p:cNvSpPr/>
                <p:nvPr/>
              </p:nvSpPr>
              <p:spPr>
                <a:xfrm>
                  <a:off x="11239500" y="758826"/>
                  <a:ext cx="676275" cy="361950"/>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83" name="Rectangle: Rounded Corners 82">
                  <a:extLst>
                    <a:ext uri="{FF2B5EF4-FFF2-40B4-BE49-F238E27FC236}">
                      <a16:creationId xmlns:a16="http://schemas.microsoft.com/office/drawing/2014/main" id="{1124585B-C0E2-4A9D-A0BF-073444FF2989}"/>
                    </a:ext>
                  </a:extLst>
                </p:cNvPr>
                <p:cNvSpPr/>
                <p:nvPr/>
              </p:nvSpPr>
              <p:spPr>
                <a:xfrm>
                  <a:off x="368300" y="736599"/>
                  <a:ext cx="352425" cy="69853"/>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84" name="Rectangle: Rounded Corners 83">
                  <a:extLst>
                    <a:ext uri="{FF2B5EF4-FFF2-40B4-BE49-F238E27FC236}">
                      <a16:creationId xmlns:a16="http://schemas.microsoft.com/office/drawing/2014/main" id="{44825EF5-61DF-4D3A-AD44-026DFCF8FEE7}"/>
                    </a:ext>
                  </a:extLst>
                </p:cNvPr>
                <p:cNvSpPr/>
                <p:nvPr/>
              </p:nvSpPr>
              <p:spPr>
                <a:xfrm>
                  <a:off x="368300" y="869948"/>
                  <a:ext cx="352425" cy="69853"/>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85" name="Rectangle: Rounded Corners 84">
                  <a:extLst>
                    <a:ext uri="{FF2B5EF4-FFF2-40B4-BE49-F238E27FC236}">
                      <a16:creationId xmlns:a16="http://schemas.microsoft.com/office/drawing/2014/main" id="{DC1C1BDB-C9F8-4F35-9B4B-1EF9219D8C31}"/>
                    </a:ext>
                  </a:extLst>
                </p:cNvPr>
                <p:cNvSpPr/>
                <p:nvPr/>
              </p:nvSpPr>
              <p:spPr>
                <a:xfrm>
                  <a:off x="368300" y="1003297"/>
                  <a:ext cx="352425" cy="69853"/>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86" name="TextBox 85">
                  <a:extLst>
                    <a:ext uri="{FF2B5EF4-FFF2-40B4-BE49-F238E27FC236}">
                      <a16:creationId xmlns:a16="http://schemas.microsoft.com/office/drawing/2014/main" id="{78A1A1A0-C1A7-421E-8C66-AD83D9052254}"/>
                    </a:ext>
                  </a:extLst>
                </p:cNvPr>
                <p:cNvSpPr txBox="1"/>
                <p:nvPr/>
              </p:nvSpPr>
              <p:spPr>
                <a:xfrm>
                  <a:off x="4252164" y="2562225"/>
                  <a:ext cx="3897221" cy="1200329"/>
                </a:xfrm>
                <a:prstGeom prst="rect">
                  <a:avLst/>
                </a:prstGeom>
                <a:noFill/>
              </p:spPr>
              <p:txBody>
                <a:bodyPr wrap="none" rtlCol="0">
                  <a:spAutoFit/>
                </a:bodyPr>
                <a:lstStyle/>
                <a:p>
                  <a:r>
                    <a:rPr lang="en-MY" sz="7200" dirty="0">
                      <a:solidFill>
                        <a:schemeClr val="bg1"/>
                      </a:solidFill>
                      <a:latin typeface="Felix Titling" panose="04060505060202020A04" pitchFamily="82" charset="0"/>
                    </a:rPr>
                    <a:t>FOREST </a:t>
                  </a:r>
                </a:p>
              </p:txBody>
            </p:sp>
          </p:grpSp>
          <p:sp>
            <p:nvSpPr>
              <p:cNvPr id="79" name="TextBox 78">
                <a:extLst>
                  <a:ext uri="{FF2B5EF4-FFF2-40B4-BE49-F238E27FC236}">
                    <a16:creationId xmlns:a16="http://schemas.microsoft.com/office/drawing/2014/main" id="{99BDF42D-0FB1-4E4B-BC6F-1B42C6212689}"/>
                  </a:ext>
                </a:extLst>
              </p:cNvPr>
              <p:cNvSpPr txBox="1"/>
              <p:nvPr/>
            </p:nvSpPr>
            <p:spPr>
              <a:xfrm>
                <a:off x="9987850" y="6211836"/>
                <a:ext cx="1787669" cy="369332"/>
              </a:xfrm>
              <a:prstGeom prst="rect">
                <a:avLst/>
              </a:prstGeom>
              <a:noFill/>
            </p:spPr>
            <p:txBody>
              <a:bodyPr wrap="none" rtlCol="0">
                <a:spAutoFit/>
              </a:bodyPr>
              <a:lstStyle/>
              <a:p>
                <a:r>
                  <a:rPr lang="en-MY" dirty="0">
                    <a:solidFill>
                      <a:schemeClr val="bg1"/>
                    </a:solidFill>
                    <a:latin typeface="Abadi" panose="020B0604020104020204" pitchFamily="34" charset="0"/>
                  </a:rPr>
                  <a:t>design by hmpt </a:t>
                </a:r>
              </a:p>
            </p:txBody>
          </p:sp>
          <p:sp>
            <p:nvSpPr>
              <p:cNvPr id="80" name="TextBox 79">
                <a:extLst>
                  <a:ext uri="{FF2B5EF4-FFF2-40B4-BE49-F238E27FC236}">
                    <a16:creationId xmlns:a16="http://schemas.microsoft.com/office/drawing/2014/main" id="{B3C866F2-F806-4471-9C9A-32CBB8CF905D}"/>
                  </a:ext>
                </a:extLst>
              </p:cNvPr>
              <p:cNvSpPr txBox="1"/>
              <p:nvPr/>
            </p:nvSpPr>
            <p:spPr>
              <a:xfrm>
                <a:off x="211297" y="5988052"/>
                <a:ext cx="803425" cy="707886"/>
              </a:xfrm>
              <a:prstGeom prst="rect">
                <a:avLst/>
              </a:prstGeom>
              <a:noFill/>
            </p:spPr>
            <p:txBody>
              <a:bodyPr wrap="none" rtlCol="0">
                <a:spAutoFit/>
              </a:bodyPr>
              <a:lstStyle/>
              <a:p>
                <a:r>
                  <a:rPr lang="en-MY" sz="4000" dirty="0">
                    <a:solidFill>
                      <a:schemeClr val="bg1"/>
                    </a:solidFill>
                    <a:latin typeface="Abadi" panose="020B0604020104020204" pitchFamily="34" charset="0"/>
                  </a:rPr>
                  <a:t>07</a:t>
                </a:r>
              </a:p>
            </p:txBody>
          </p:sp>
        </p:grpSp>
        <p:pic>
          <p:nvPicPr>
            <p:cNvPr id="77" name="Graphic 76" descr="Leaf with solid fill">
              <a:extLst>
                <a:ext uri="{FF2B5EF4-FFF2-40B4-BE49-F238E27FC236}">
                  <a16:creationId xmlns:a16="http://schemas.microsoft.com/office/drawing/2014/main" id="{9772F276-92FC-4C1F-8D0A-4DCB275BFE8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253477" y="1901828"/>
              <a:ext cx="720414" cy="720414"/>
            </a:xfrm>
            <a:prstGeom prst="rect">
              <a:avLst/>
            </a:prstGeom>
          </p:spPr>
        </p:pic>
      </p:grpSp>
      <p:grpSp>
        <p:nvGrpSpPr>
          <p:cNvPr id="114" name="Group 113">
            <a:extLst>
              <a:ext uri="{FF2B5EF4-FFF2-40B4-BE49-F238E27FC236}">
                <a16:creationId xmlns:a16="http://schemas.microsoft.com/office/drawing/2014/main" id="{EED953A4-820C-4212-832B-15473D3381D4}"/>
              </a:ext>
            </a:extLst>
          </p:cNvPr>
          <p:cNvGrpSpPr/>
          <p:nvPr/>
        </p:nvGrpSpPr>
        <p:grpSpPr>
          <a:xfrm>
            <a:off x="288054" y="391276"/>
            <a:ext cx="352425" cy="336551"/>
            <a:chOff x="288054" y="391276"/>
            <a:chExt cx="352425" cy="336551"/>
          </a:xfrm>
        </p:grpSpPr>
        <p:sp>
          <p:nvSpPr>
            <p:cNvPr id="115" name="Rectangle: Rounded Corners 114">
              <a:extLst>
                <a:ext uri="{FF2B5EF4-FFF2-40B4-BE49-F238E27FC236}">
                  <a16:creationId xmlns:a16="http://schemas.microsoft.com/office/drawing/2014/main" id="{51B9675D-6E07-41D7-8E27-AEDD6A205969}"/>
                </a:ext>
              </a:extLst>
            </p:cNvPr>
            <p:cNvSpPr/>
            <p:nvPr/>
          </p:nvSpPr>
          <p:spPr>
            <a:xfrm>
              <a:off x="288054" y="391276"/>
              <a:ext cx="352425" cy="69853"/>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16" name="Rectangle: Rounded Corners 115">
              <a:extLst>
                <a:ext uri="{FF2B5EF4-FFF2-40B4-BE49-F238E27FC236}">
                  <a16:creationId xmlns:a16="http://schemas.microsoft.com/office/drawing/2014/main" id="{AD7E8773-CE03-453E-8643-88F278511707}"/>
                </a:ext>
              </a:extLst>
            </p:cNvPr>
            <p:cNvSpPr/>
            <p:nvPr/>
          </p:nvSpPr>
          <p:spPr>
            <a:xfrm>
              <a:off x="288054" y="524625"/>
              <a:ext cx="352425" cy="69853"/>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17" name="Rectangle: Rounded Corners 116">
              <a:extLst>
                <a:ext uri="{FF2B5EF4-FFF2-40B4-BE49-F238E27FC236}">
                  <a16:creationId xmlns:a16="http://schemas.microsoft.com/office/drawing/2014/main" id="{C67C453E-432F-46BA-8A1A-E3D5AC452E2E}"/>
                </a:ext>
              </a:extLst>
            </p:cNvPr>
            <p:cNvSpPr/>
            <p:nvPr/>
          </p:nvSpPr>
          <p:spPr>
            <a:xfrm>
              <a:off x="288054" y="657974"/>
              <a:ext cx="352425" cy="69853"/>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grpSp>
      <p:grpSp>
        <p:nvGrpSpPr>
          <p:cNvPr id="118" name="Group 117">
            <a:extLst>
              <a:ext uri="{FF2B5EF4-FFF2-40B4-BE49-F238E27FC236}">
                <a16:creationId xmlns:a16="http://schemas.microsoft.com/office/drawing/2014/main" id="{04E3AF89-EE7C-4B5E-898F-73F8D7F2C5A7}"/>
              </a:ext>
            </a:extLst>
          </p:cNvPr>
          <p:cNvGrpSpPr/>
          <p:nvPr/>
        </p:nvGrpSpPr>
        <p:grpSpPr>
          <a:xfrm>
            <a:off x="5139485" y="6769714"/>
            <a:ext cx="3963207" cy="4897617"/>
            <a:chOff x="5018226" y="1408163"/>
            <a:chExt cx="3963207" cy="4897617"/>
          </a:xfrm>
        </p:grpSpPr>
        <p:sp>
          <p:nvSpPr>
            <p:cNvPr id="119" name="TextBox 118">
              <a:extLst>
                <a:ext uri="{FF2B5EF4-FFF2-40B4-BE49-F238E27FC236}">
                  <a16:creationId xmlns:a16="http://schemas.microsoft.com/office/drawing/2014/main" id="{FB56D85F-2F19-49DC-9425-FA7DA6F7BEBD}"/>
                </a:ext>
              </a:extLst>
            </p:cNvPr>
            <p:cNvSpPr txBox="1"/>
            <p:nvPr/>
          </p:nvSpPr>
          <p:spPr>
            <a:xfrm>
              <a:off x="5018226" y="1408163"/>
              <a:ext cx="2820003" cy="769441"/>
            </a:xfrm>
            <a:prstGeom prst="rect">
              <a:avLst/>
            </a:prstGeom>
            <a:noFill/>
          </p:spPr>
          <p:txBody>
            <a:bodyPr wrap="none" rtlCol="0">
              <a:spAutoFit/>
            </a:bodyPr>
            <a:lstStyle/>
            <a:p>
              <a:r>
                <a:rPr lang="en-MY" sz="4400" b="1" dirty="0">
                  <a:solidFill>
                    <a:schemeClr val="bg1"/>
                  </a:solidFill>
                  <a:latin typeface="Abadi" panose="020B0604020104020204" pitchFamily="34" charset="0"/>
                </a:rPr>
                <a:t>about seed</a:t>
              </a:r>
            </a:p>
          </p:txBody>
        </p:sp>
        <p:sp>
          <p:nvSpPr>
            <p:cNvPr id="120" name="TextBox 119">
              <a:extLst>
                <a:ext uri="{FF2B5EF4-FFF2-40B4-BE49-F238E27FC236}">
                  <a16:creationId xmlns:a16="http://schemas.microsoft.com/office/drawing/2014/main" id="{E05C9165-4256-4483-B155-06B7CC1551AA}"/>
                </a:ext>
              </a:extLst>
            </p:cNvPr>
            <p:cNvSpPr txBox="1"/>
            <p:nvPr/>
          </p:nvSpPr>
          <p:spPr>
            <a:xfrm>
              <a:off x="5037267" y="2211124"/>
              <a:ext cx="3944166" cy="3693319"/>
            </a:xfrm>
            <a:prstGeom prst="rect">
              <a:avLst/>
            </a:prstGeom>
            <a:noFill/>
          </p:spPr>
          <p:txBody>
            <a:bodyPr wrap="square" rtlCol="0">
              <a:spAutoFit/>
            </a:bodyPr>
            <a:lstStyle/>
            <a:p>
              <a:pPr algn="just"/>
              <a:r>
                <a:rPr lang="en-US" dirty="0">
                  <a:solidFill>
                    <a:schemeClr val="bg1">
                      <a:lumMod val="95000"/>
                    </a:schemeClr>
                  </a:solidFill>
                </a:rPr>
                <a:t>A seed is an embryonic plant enclosed in a protective outer covering. The formation of the seed is part of the process of reproduction in seed plants, the spermatophytes, including the gymnosperm and angiosperm plants.</a:t>
              </a:r>
            </a:p>
            <a:p>
              <a:pPr algn="just"/>
              <a:endParaRPr lang="en-US" dirty="0">
                <a:solidFill>
                  <a:schemeClr val="bg1">
                    <a:lumMod val="95000"/>
                  </a:schemeClr>
                </a:solidFill>
              </a:endParaRPr>
            </a:p>
            <a:p>
              <a:pPr algn="just"/>
              <a:r>
                <a:rPr lang="en-US" dirty="0">
                  <a:solidFill>
                    <a:schemeClr val="bg1">
                      <a:lumMod val="95000"/>
                    </a:schemeClr>
                  </a:solidFill>
                </a:rPr>
                <a:t>Seeds are the product of the ripened ovule, after fertilization by pollen and some growth within the mother plant. The embryo develops from the zygote, and the seed coat from the integuments of the ovule.</a:t>
              </a:r>
              <a:endParaRPr lang="en-MY" dirty="0">
                <a:solidFill>
                  <a:schemeClr val="bg1">
                    <a:lumMod val="95000"/>
                  </a:schemeClr>
                </a:solidFill>
              </a:endParaRPr>
            </a:p>
          </p:txBody>
        </p:sp>
        <p:sp>
          <p:nvSpPr>
            <p:cNvPr id="121" name="TextBox 120">
              <a:extLst>
                <a:ext uri="{FF2B5EF4-FFF2-40B4-BE49-F238E27FC236}">
                  <a16:creationId xmlns:a16="http://schemas.microsoft.com/office/drawing/2014/main" id="{657B3C84-7B63-4DE3-B747-032AC5154F81}"/>
                </a:ext>
              </a:extLst>
            </p:cNvPr>
            <p:cNvSpPr txBox="1"/>
            <p:nvPr/>
          </p:nvSpPr>
          <p:spPr>
            <a:xfrm>
              <a:off x="5044644" y="5936448"/>
              <a:ext cx="1787669" cy="369332"/>
            </a:xfrm>
            <a:prstGeom prst="rect">
              <a:avLst/>
            </a:prstGeom>
            <a:noFill/>
          </p:spPr>
          <p:txBody>
            <a:bodyPr wrap="none" rtlCol="0">
              <a:spAutoFit/>
            </a:bodyPr>
            <a:lstStyle/>
            <a:p>
              <a:r>
                <a:rPr lang="en-MY" dirty="0">
                  <a:solidFill>
                    <a:schemeClr val="bg1"/>
                  </a:solidFill>
                  <a:latin typeface="Abadi" panose="020B0604020104020204" pitchFamily="34" charset="0"/>
                </a:rPr>
                <a:t>design by hmpt </a:t>
              </a:r>
            </a:p>
          </p:txBody>
        </p:sp>
      </p:grpSp>
      <p:pic>
        <p:nvPicPr>
          <p:cNvPr id="72" name="Graphic 71" descr="Leaf with solid fill">
            <a:extLst>
              <a:ext uri="{FF2B5EF4-FFF2-40B4-BE49-F238E27FC236}">
                <a16:creationId xmlns:a16="http://schemas.microsoft.com/office/drawing/2014/main" id="{23FDCCF8-687B-4DE6-9111-F945369F0BD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769011" y="342153"/>
            <a:ext cx="366689" cy="366689"/>
          </a:xfrm>
          <a:prstGeom prst="rect">
            <a:avLst/>
          </a:prstGeom>
        </p:spPr>
      </p:pic>
      <p:sp>
        <p:nvSpPr>
          <p:cNvPr id="89" name="TextBox 88">
            <a:extLst>
              <a:ext uri="{FF2B5EF4-FFF2-40B4-BE49-F238E27FC236}">
                <a16:creationId xmlns:a16="http://schemas.microsoft.com/office/drawing/2014/main" id="{7B5A4D45-409A-4486-959A-603206583A4F}"/>
              </a:ext>
            </a:extLst>
          </p:cNvPr>
          <p:cNvSpPr txBox="1"/>
          <p:nvPr/>
        </p:nvSpPr>
        <p:spPr>
          <a:xfrm>
            <a:off x="4111489" y="501230"/>
            <a:ext cx="3440365" cy="646331"/>
          </a:xfrm>
          <a:prstGeom prst="rect">
            <a:avLst/>
          </a:prstGeom>
          <a:noFill/>
        </p:spPr>
        <p:txBody>
          <a:bodyPr wrap="none" rtlCol="0">
            <a:spAutoFit/>
          </a:bodyPr>
          <a:lstStyle/>
          <a:p>
            <a:r>
              <a:rPr lang="en-US" dirty="0">
                <a:solidFill>
                  <a:schemeClr val="bg1"/>
                </a:solidFill>
                <a:latin typeface="Abadi" panose="020B0604020104020204" pitchFamily="34" charset="0"/>
              </a:rPr>
              <a:t>	</a:t>
            </a:r>
            <a:r>
              <a:rPr lang="en-US" sz="3600" dirty="0">
                <a:solidFill>
                  <a:schemeClr val="bg1"/>
                </a:solidFill>
                <a:latin typeface="Abadi" panose="020B0604020104020204" pitchFamily="34" charset="0"/>
              </a:rPr>
              <a:t>Kesimpulan</a:t>
            </a:r>
            <a:r>
              <a:rPr lang="en-MY" sz="2000" dirty="0">
                <a:solidFill>
                  <a:schemeClr val="bg1"/>
                </a:solidFill>
                <a:latin typeface="Abadi" panose="020B0604020104020204" pitchFamily="34" charset="0"/>
              </a:rPr>
              <a:t> </a:t>
            </a:r>
            <a:endParaRPr lang="en-MY" dirty="0">
              <a:solidFill>
                <a:schemeClr val="bg1"/>
              </a:solidFill>
              <a:latin typeface="Abadi" panose="020B0604020104020204" pitchFamily="34" charset="0"/>
            </a:endParaRPr>
          </a:p>
        </p:txBody>
      </p:sp>
      <p:sp>
        <p:nvSpPr>
          <p:cNvPr id="30" name="TextBox 29">
            <a:extLst>
              <a:ext uri="{FF2B5EF4-FFF2-40B4-BE49-F238E27FC236}">
                <a16:creationId xmlns:a16="http://schemas.microsoft.com/office/drawing/2014/main" id="{F18EC93E-823E-4A63-A375-D09E6AB199F5}"/>
              </a:ext>
            </a:extLst>
          </p:cNvPr>
          <p:cNvSpPr txBox="1"/>
          <p:nvPr/>
        </p:nvSpPr>
        <p:spPr>
          <a:xfrm>
            <a:off x="2572133" y="2112601"/>
            <a:ext cx="7362417" cy="3170099"/>
          </a:xfrm>
          <a:prstGeom prst="rect">
            <a:avLst/>
          </a:prstGeom>
          <a:noFill/>
        </p:spPr>
        <p:txBody>
          <a:bodyPr wrap="square" rtlCol="0">
            <a:spAutoFit/>
          </a:bodyPr>
          <a:lstStyle/>
          <a:p>
            <a:pPr algn="just"/>
            <a:r>
              <a:rPr lang="en-US" sz="2000" dirty="0">
                <a:solidFill>
                  <a:schemeClr val="bg1"/>
                </a:solidFill>
                <a:latin typeface="Abadi" panose="020B0604020104020204" pitchFamily="34" charset="0"/>
              </a:rPr>
              <a:t>Dari </a:t>
            </a:r>
            <a:r>
              <a:rPr lang="en-US" sz="2000" b="1" dirty="0">
                <a:solidFill>
                  <a:schemeClr val="bg1"/>
                </a:solidFill>
                <a:latin typeface="Abadi" panose="020B0604020104020204" pitchFamily="34" charset="0"/>
              </a:rPr>
              <a:t>k</a:t>
            </a:r>
            <a:r>
              <a:rPr lang="id-ID" sz="2000" b="1" i="0" dirty="0">
                <a:solidFill>
                  <a:schemeClr val="bg1"/>
                </a:solidFill>
                <a:effectLst/>
                <a:latin typeface="Abadi" panose="020B0604020104020204" pitchFamily="34" charset="0"/>
              </a:rPr>
              <a:t>emajuan implementasi kelas (interaksi antar objek</a:t>
            </a:r>
            <a:r>
              <a:rPr lang="en-US" sz="2000" b="1" i="0" dirty="0">
                <a:solidFill>
                  <a:schemeClr val="bg1"/>
                </a:solidFill>
                <a:effectLst/>
                <a:latin typeface="Abadi" panose="020B0604020104020204" pitchFamily="34" charset="0"/>
              </a:rPr>
              <a:t>) </a:t>
            </a:r>
            <a:r>
              <a:rPr lang="en-US" sz="2000" b="1" i="0" dirty="0" err="1">
                <a:solidFill>
                  <a:schemeClr val="bg1"/>
                </a:solidFill>
                <a:effectLst/>
                <a:latin typeface="Abadi" panose="020B0604020104020204" pitchFamily="34" charset="0"/>
              </a:rPr>
              <a:t>berupa</a:t>
            </a:r>
            <a:r>
              <a:rPr lang="en-US" sz="2000" dirty="0">
                <a:solidFill>
                  <a:schemeClr val="bg1"/>
                </a:solidFill>
                <a:latin typeface="Abadi" panose="020B0604020104020204" pitchFamily="34" charset="0"/>
              </a:rPr>
              <a:t> </a:t>
            </a:r>
            <a:r>
              <a:rPr lang="en-US" sz="2000" dirty="0" err="1">
                <a:solidFill>
                  <a:schemeClr val="bg1"/>
                </a:solidFill>
                <a:latin typeface="Abadi" panose="020B0604020104020204" pitchFamily="34" charset="0"/>
              </a:rPr>
              <a:t>potongan</a:t>
            </a:r>
            <a:r>
              <a:rPr lang="en-US" sz="2000" dirty="0">
                <a:solidFill>
                  <a:schemeClr val="bg1"/>
                </a:solidFill>
                <a:latin typeface="Abadi" panose="020B0604020104020204" pitchFamily="34" charset="0"/>
              </a:rPr>
              <a:t> source code yang </a:t>
            </a:r>
            <a:r>
              <a:rPr lang="en-US" sz="2000" dirty="0" err="1">
                <a:solidFill>
                  <a:schemeClr val="bg1"/>
                </a:solidFill>
                <a:latin typeface="Abadi" panose="020B0604020104020204" pitchFamily="34" charset="0"/>
              </a:rPr>
              <a:t>telah</a:t>
            </a:r>
            <a:r>
              <a:rPr lang="en-US" sz="2000" dirty="0">
                <a:solidFill>
                  <a:schemeClr val="bg1"/>
                </a:solidFill>
                <a:latin typeface="Abadi" panose="020B0604020104020204" pitchFamily="34" charset="0"/>
              </a:rPr>
              <a:t> </a:t>
            </a:r>
            <a:r>
              <a:rPr lang="en-US" sz="2000" dirty="0" err="1">
                <a:solidFill>
                  <a:schemeClr val="bg1"/>
                </a:solidFill>
                <a:latin typeface="Abadi" panose="020B0604020104020204" pitchFamily="34" charset="0"/>
              </a:rPr>
              <a:t>dipresentasikan</a:t>
            </a:r>
            <a:r>
              <a:rPr lang="en-US" sz="2000" dirty="0">
                <a:solidFill>
                  <a:schemeClr val="bg1"/>
                </a:solidFill>
                <a:latin typeface="Abadi" panose="020B0604020104020204" pitchFamily="34" charset="0"/>
              </a:rPr>
              <a:t> </a:t>
            </a:r>
            <a:r>
              <a:rPr lang="en-US" sz="2000" dirty="0" err="1">
                <a:solidFill>
                  <a:schemeClr val="bg1"/>
                </a:solidFill>
                <a:latin typeface="Abadi" panose="020B0604020104020204" pitchFamily="34" charset="0"/>
              </a:rPr>
              <a:t>mengenai</a:t>
            </a:r>
            <a:r>
              <a:rPr lang="en-US" sz="2000" dirty="0">
                <a:solidFill>
                  <a:schemeClr val="bg1"/>
                </a:solidFill>
                <a:latin typeface="Abadi" panose="020B0604020104020204" pitchFamily="34" charset="0"/>
              </a:rPr>
              <a:t> game MORPHLING, </a:t>
            </a:r>
            <a:r>
              <a:rPr lang="en-US" sz="2000" dirty="0" err="1">
                <a:solidFill>
                  <a:schemeClr val="bg1"/>
                </a:solidFill>
                <a:latin typeface="Abadi" panose="020B0604020104020204" pitchFamily="34" charset="0"/>
              </a:rPr>
              <a:t>kelompok</a:t>
            </a:r>
            <a:r>
              <a:rPr lang="en-US" sz="2000" dirty="0">
                <a:solidFill>
                  <a:schemeClr val="bg1"/>
                </a:solidFill>
                <a:latin typeface="Abadi" panose="020B0604020104020204" pitchFamily="34" charset="0"/>
              </a:rPr>
              <a:t> 10 </a:t>
            </a:r>
            <a:r>
              <a:rPr lang="en-US" sz="2000" dirty="0" err="1">
                <a:solidFill>
                  <a:schemeClr val="bg1"/>
                </a:solidFill>
                <a:latin typeface="Abadi" panose="020B0604020104020204" pitchFamily="34" charset="0"/>
              </a:rPr>
              <a:t>telah</a:t>
            </a:r>
            <a:r>
              <a:rPr lang="en-US" sz="2000" dirty="0">
                <a:solidFill>
                  <a:schemeClr val="bg1"/>
                </a:solidFill>
                <a:latin typeface="Abadi" panose="020B0604020104020204" pitchFamily="34" charset="0"/>
              </a:rPr>
              <a:t> </a:t>
            </a:r>
            <a:r>
              <a:rPr lang="en-US" sz="2000" dirty="0" err="1">
                <a:solidFill>
                  <a:schemeClr val="bg1"/>
                </a:solidFill>
                <a:latin typeface="Abadi" panose="020B0604020104020204" pitchFamily="34" charset="0"/>
              </a:rPr>
              <a:t>menyelesaikan</a:t>
            </a:r>
            <a:r>
              <a:rPr lang="en-US" sz="2000" dirty="0">
                <a:solidFill>
                  <a:schemeClr val="bg1"/>
                </a:solidFill>
                <a:latin typeface="Abadi" panose="020B0604020104020204" pitchFamily="34" charset="0"/>
              </a:rPr>
              <a:t> 70% </a:t>
            </a:r>
            <a:r>
              <a:rPr lang="en-US" sz="2000" dirty="0" err="1">
                <a:solidFill>
                  <a:schemeClr val="bg1"/>
                </a:solidFill>
                <a:latin typeface="Abadi" panose="020B0604020104020204" pitchFamily="34" charset="0"/>
              </a:rPr>
              <a:t>dari</a:t>
            </a:r>
            <a:r>
              <a:rPr lang="en-US" sz="2000" dirty="0">
                <a:solidFill>
                  <a:schemeClr val="bg1"/>
                </a:solidFill>
                <a:latin typeface="Abadi" panose="020B0604020104020204" pitchFamily="34" charset="0"/>
              </a:rPr>
              <a:t> </a:t>
            </a:r>
            <a:r>
              <a:rPr lang="en-US" sz="2000" dirty="0" err="1">
                <a:solidFill>
                  <a:schemeClr val="bg1"/>
                </a:solidFill>
                <a:latin typeface="Abadi" panose="020B0604020104020204" pitchFamily="34" charset="0"/>
              </a:rPr>
              <a:t>keseluruhan</a:t>
            </a:r>
            <a:r>
              <a:rPr lang="en-US" sz="2000" dirty="0">
                <a:solidFill>
                  <a:schemeClr val="bg1"/>
                </a:solidFill>
                <a:latin typeface="Abadi" panose="020B0604020104020204" pitchFamily="34" charset="0"/>
              </a:rPr>
              <a:t> program. Kami </a:t>
            </a:r>
            <a:r>
              <a:rPr lang="en-US" sz="2000" dirty="0" err="1">
                <a:solidFill>
                  <a:schemeClr val="bg1"/>
                </a:solidFill>
                <a:latin typeface="Abadi" panose="020B0604020104020204" pitchFamily="34" charset="0"/>
              </a:rPr>
              <a:t>memahami</a:t>
            </a:r>
            <a:r>
              <a:rPr lang="en-US" sz="2000" dirty="0">
                <a:solidFill>
                  <a:schemeClr val="bg1"/>
                </a:solidFill>
                <a:latin typeface="Abadi" panose="020B0604020104020204" pitchFamily="34" charset="0"/>
              </a:rPr>
              <a:t> </a:t>
            </a:r>
            <a:r>
              <a:rPr lang="en-US" sz="2000" dirty="0" err="1">
                <a:solidFill>
                  <a:schemeClr val="bg1"/>
                </a:solidFill>
                <a:latin typeface="Abadi" panose="020B0604020104020204" pitchFamily="34" charset="0"/>
              </a:rPr>
              <a:t>serta</a:t>
            </a:r>
            <a:r>
              <a:rPr lang="en-US" sz="2000" dirty="0">
                <a:solidFill>
                  <a:schemeClr val="bg1"/>
                </a:solidFill>
                <a:latin typeface="Abadi" panose="020B0604020104020204" pitchFamily="34" charset="0"/>
              </a:rPr>
              <a:t> </a:t>
            </a:r>
            <a:r>
              <a:rPr lang="en-US" sz="2000" dirty="0" err="1">
                <a:solidFill>
                  <a:schemeClr val="bg1"/>
                </a:solidFill>
                <a:latin typeface="Abadi" panose="020B0604020104020204" pitchFamily="34" charset="0"/>
              </a:rPr>
              <a:t>menerapkan</a:t>
            </a:r>
            <a:r>
              <a:rPr lang="en-US" sz="2000" dirty="0">
                <a:solidFill>
                  <a:schemeClr val="bg1"/>
                </a:solidFill>
                <a:latin typeface="Abadi" panose="020B0604020104020204" pitchFamily="34" charset="0"/>
              </a:rPr>
              <a:t> 4 pilar </a:t>
            </a:r>
            <a:r>
              <a:rPr lang="en-US" sz="2000" dirty="0" err="1">
                <a:solidFill>
                  <a:schemeClr val="bg1"/>
                </a:solidFill>
                <a:latin typeface="Abadi" panose="020B0604020104020204" pitchFamily="34" charset="0"/>
              </a:rPr>
              <a:t>utama</a:t>
            </a:r>
            <a:r>
              <a:rPr lang="en-US" sz="2000" dirty="0">
                <a:solidFill>
                  <a:schemeClr val="bg1"/>
                </a:solidFill>
                <a:latin typeface="Abadi" panose="020B0604020104020204" pitchFamily="34" charset="0"/>
              </a:rPr>
              <a:t> </a:t>
            </a:r>
            <a:r>
              <a:rPr lang="en-US" sz="2000" dirty="0" err="1">
                <a:solidFill>
                  <a:schemeClr val="bg1"/>
                </a:solidFill>
                <a:latin typeface="Abadi" panose="020B0604020104020204" pitchFamily="34" charset="0"/>
              </a:rPr>
              <a:t>dalam</a:t>
            </a:r>
            <a:r>
              <a:rPr lang="en-US" sz="2000" dirty="0">
                <a:solidFill>
                  <a:schemeClr val="bg1"/>
                </a:solidFill>
                <a:latin typeface="Abadi" panose="020B0604020104020204" pitchFamily="34" charset="0"/>
              </a:rPr>
              <a:t> </a:t>
            </a:r>
            <a:r>
              <a:rPr lang="en-US" sz="2000" dirty="0" err="1">
                <a:solidFill>
                  <a:schemeClr val="bg1"/>
                </a:solidFill>
                <a:latin typeface="Abadi" panose="020B0604020104020204" pitchFamily="34" charset="0"/>
              </a:rPr>
              <a:t>Pemrograman</a:t>
            </a:r>
            <a:r>
              <a:rPr lang="en-US" sz="2000" dirty="0">
                <a:solidFill>
                  <a:schemeClr val="bg1"/>
                </a:solidFill>
                <a:latin typeface="Abadi" panose="020B0604020104020204" pitchFamily="34" charset="0"/>
              </a:rPr>
              <a:t> </a:t>
            </a:r>
            <a:r>
              <a:rPr lang="en-US" sz="2000" dirty="0" err="1">
                <a:solidFill>
                  <a:schemeClr val="bg1"/>
                </a:solidFill>
                <a:latin typeface="Abadi" panose="020B0604020104020204" pitchFamily="34" charset="0"/>
              </a:rPr>
              <a:t>Berioerintasi</a:t>
            </a:r>
            <a:r>
              <a:rPr lang="en-US" sz="2000" dirty="0">
                <a:solidFill>
                  <a:schemeClr val="bg1"/>
                </a:solidFill>
                <a:latin typeface="Abadi" panose="020B0604020104020204" pitchFamily="34" charset="0"/>
              </a:rPr>
              <a:t> </a:t>
            </a:r>
            <a:r>
              <a:rPr lang="en-US" sz="2000" dirty="0" err="1">
                <a:solidFill>
                  <a:schemeClr val="bg1"/>
                </a:solidFill>
                <a:latin typeface="Abadi" panose="020B0604020104020204" pitchFamily="34" charset="0"/>
              </a:rPr>
              <a:t>Objek</a:t>
            </a:r>
            <a:r>
              <a:rPr lang="en-US" sz="2000" dirty="0">
                <a:solidFill>
                  <a:schemeClr val="bg1"/>
                </a:solidFill>
                <a:latin typeface="Abadi" panose="020B0604020104020204" pitchFamily="34" charset="0"/>
              </a:rPr>
              <a:t> </a:t>
            </a:r>
            <a:r>
              <a:rPr lang="en-US" sz="2000" dirty="0" err="1">
                <a:solidFill>
                  <a:schemeClr val="bg1"/>
                </a:solidFill>
                <a:latin typeface="Abadi" panose="020B0604020104020204" pitchFamily="34" charset="0"/>
              </a:rPr>
              <a:t>yaitu</a:t>
            </a:r>
            <a:r>
              <a:rPr lang="en-US" sz="2000" dirty="0">
                <a:solidFill>
                  <a:schemeClr val="bg1"/>
                </a:solidFill>
                <a:latin typeface="Abadi" panose="020B0604020104020204" pitchFamily="34" charset="0"/>
              </a:rPr>
              <a:t> inheritance, </a:t>
            </a:r>
            <a:r>
              <a:rPr lang="en-US" sz="2000" dirty="0" err="1">
                <a:solidFill>
                  <a:schemeClr val="bg1"/>
                </a:solidFill>
                <a:latin typeface="Abadi" panose="020B0604020104020204" pitchFamily="34" charset="0"/>
              </a:rPr>
              <a:t>abstraksi</a:t>
            </a:r>
            <a:r>
              <a:rPr lang="en-US" sz="2000" dirty="0">
                <a:solidFill>
                  <a:schemeClr val="bg1"/>
                </a:solidFill>
                <a:latin typeface="Abadi" panose="020B0604020104020204" pitchFamily="34" charset="0"/>
              </a:rPr>
              <a:t>, </a:t>
            </a:r>
            <a:r>
              <a:rPr lang="en-US" sz="2000" dirty="0" err="1">
                <a:solidFill>
                  <a:schemeClr val="bg1"/>
                </a:solidFill>
                <a:latin typeface="Abadi" panose="020B0604020104020204" pitchFamily="34" charset="0"/>
              </a:rPr>
              <a:t>enkapsulasi</a:t>
            </a:r>
            <a:r>
              <a:rPr lang="en-US" sz="2000" dirty="0">
                <a:solidFill>
                  <a:schemeClr val="bg1"/>
                </a:solidFill>
                <a:latin typeface="Abadi" panose="020B0604020104020204" pitchFamily="34" charset="0"/>
              </a:rPr>
              <a:t> dan </a:t>
            </a:r>
            <a:r>
              <a:rPr lang="en-US" sz="2000" dirty="0" err="1">
                <a:solidFill>
                  <a:schemeClr val="bg1"/>
                </a:solidFill>
                <a:latin typeface="Abadi" panose="020B0604020104020204" pitchFamily="34" charset="0"/>
              </a:rPr>
              <a:t>polymorphisme</a:t>
            </a:r>
            <a:r>
              <a:rPr lang="en-US" sz="2000" dirty="0">
                <a:solidFill>
                  <a:schemeClr val="bg1"/>
                </a:solidFill>
                <a:latin typeface="Abadi" panose="020B0604020104020204" pitchFamily="34" charset="0"/>
              </a:rPr>
              <a:t>. </a:t>
            </a:r>
            <a:r>
              <a:rPr lang="en-US" sz="2000" dirty="0" err="1">
                <a:solidFill>
                  <a:schemeClr val="bg1"/>
                </a:solidFill>
                <a:latin typeface="Abadi" panose="020B0604020104020204" pitchFamily="34" charset="0"/>
              </a:rPr>
              <a:t>Kelompok</a:t>
            </a:r>
            <a:r>
              <a:rPr lang="en-US" sz="2000" dirty="0">
                <a:solidFill>
                  <a:schemeClr val="bg1"/>
                </a:solidFill>
                <a:latin typeface="Abadi" panose="020B0604020104020204" pitchFamily="34" charset="0"/>
              </a:rPr>
              <a:t> kami </a:t>
            </a:r>
            <a:r>
              <a:rPr lang="en-US" sz="2000" dirty="0" err="1">
                <a:solidFill>
                  <a:schemeClr val="bg1"/>
                </a:solidFill>
                <a:latin typeface="Abadi" panose="020B0604020104020204" pitchFamily="34" charset="0"/>
              </a:rPr>
              <a:t>berusaha</a:t>
            </a:r>
            <a:r>
              <a:rPr lang="en-US" sz="2000" dirty="0">
                <a:solidFill>
                  <a:schemeClr val="bg1"/>
                </a:solidFill>
                <a:latin typeface="Abadi" panose="020B0604020104020204" pitchFamily="34" charset="0"/>
              </a:rPr>
              <a:t> </a:t>
            </a:r>
            <a:r>
              <a:rPr lang="en-US" sz="2000" dirty="0" err="1">
                <a:solidFill>
                  <a:schemeClr val="bg1"/>
                </a:solidFill>
                <a:latin typeface="Abadi" panose="020B0604020104020204" pitchFamily="34" charset="0"/>
              </a:rPr>
              <a:t>menerapkan</a:t>
            </a:r>
            <a:r>
              <a:rPr lang="en-US" sz="2000" dirty="0">
                <a:solidFill>
                  <a:schemeClr val="bg1"/>
                </a:solidFill>
                <a:latin typeface="Abadi" panose="020B0604020104020204" pitchFamily="34" charset="0"/>
              </a:rPr>
              <a:t> </a:t>
            </a:r>
            <a:r>
              <a:rPr lang="en-US" sz="2000" dirty="0" err="1">
                <a:solidFill>
                  <a:schemeClr val="bg1"/>
                </a:solidFill>
                <a:latin typeface="Abadi" panose="020B0604020104020204" pitchFamily="34" charset="0"/>
              </a:rPr>
              <a:t>konsep</a:t>
            </a:r>
            <a:r>
              <a:rPr lang="en-US" sz="2000" dirty="0">
                <a:solidFill>
                  <a:schemeClr val="bg1"/>
                </a:solidFill>
                <a:latin typeface="Abadi" panose="020B0604020104020204" pitchFamily="34" charset="0"/>
              </a:rPr>
              <a:t> </a:t>
            </a:r>
            <a:r>
              <a:rPr lang="en-US" sz="2000" dirty="0" err="1">
                <a:solidFill>
                  <a:schemeClr val="bg1"/>
                </a:solidFill>
                <a:latin typeface="Abadi" panose="020B0604020104020204" pitchFamily="34" charset="0"/>
              </a:rPr>
              <a:t>tersebut</a:t>
            </a:r>
            <a:r>
              <a:rPr lang="en-US" sz="2000" dirty="0">
                <a:solidFill>
                  <a:schemeClr val="bg1"/>
                </a:solidFill>
                <a:latin typeface="Abadi" panose="020B0604020104020204" pitchFamily="34" charset="0"/>
              </a:rPr>
              <a:t> </a:t>
            </a:r>
            <a:r>
              <a:rPr lang="en-US" sz="2000" dirty="0" err="1">
                <a:solidFill>
                  <a:schemeClr val="bg1"/>
                </a:solidFill>
                <a:latin typeface="Abadi" panose="020B0604020104020204" pitchFamily="34" charset="0"/>
              </a:rPr>
              <a:t>dengan</a:t>
            </a:r>
            <a:r>
              <a:rPr lang="en-US" sz="2000" dirty="0">
                <a:solidFill>
                  <a:schemeClr val="bg1"/>
                </a:solidFill>
                <a:latin typeface="Abadi" panose="020B0604020104020204" pitchFamily="34" charset="0"/>
              </a:rPr>
              <a:t> </a:t>
            </a:r>
            <a:r>
              <a:rPr lang="en-US" sz="2000" dirty="0" err="1">
                <a:solidFill>
                  <a:schemeClr val="bg1"/>
                </a:solidFill>
                <a:latin typeface="Abadi" panose="020B0604020104020204" pitchFamily="34" charset="0"/>
              </a:rPr>
              <a:t>harapan</a:t>
            </a:r>
            <a:r>
              <a:rPr lang="en-US" sz="2000" dirty="0">
                <a:solidFill>
                  <a:schemeClr val="bg1"/>
                </a:solidFill>
                <a:latin typeface="Abadi" panose="020B0604020104020204" pitchFamily="34" charset="0"/>
              </a:rPr>
              <a:t> </a:t>
            </a:r>
            <a:r>
              <a:rPr lang="en-US" sz="2000" dirty="0" err="1">
                <a:solidFill>
                  <a:schemeClr val="bg1"/>
                </a:solidFill>
                <a:latin typeface="Abadi" panose="020B0604020104020204" pitchFamily="34" charset="0"/>
              </a:rPr>
              <a:t>akan</a:t>
            </a:r>
            <a:r>
              <a:rPr lang="en-US" sz="2000" dirty="0">
                <a:solidFill>
                  <a:schemeClr val="bg1"/>
                </a:solidFill>
                <a:latin typeface="Abadi" panose="020B0604020104020204" pitchFamily="34" charset="0"/>
              </a:rPr>
              <a:t> </a:t>
            </a:r>
            <a:r>
              <a:rPr lang="en-US" sz="2000" dirty="0" err="1">
                <a:solidFill>
                  <a:schemeClr val="bg1"/>
                </a:solidFill>
                <a:latin typeface="Abadi" panose="020B0604020104020204" pitchFamily="34" charset="0"/>
              </a:rPr>
              <a:t>membuat</a:t>
            </a:r>
            <a:r>
              <a:rPr lang="en-US" sz="2000" dirty="0">
                <a:solidFill>
                  <a:schemeClr val="bg1"/>
                </a:solidFill>
                <a:latin typeface="Abadi" panose="020B0604020104020204" pitchFamily="34" charset="0"/>
              </a:rPr>
              <a:t> </a:t>
            </a:r>
            <a:r>
              <a:rPr lang="en-US" sz="2000" dirty="0" err="1">
                <a:solidFill>
                  <a:schemeClr val="bg1"/>
                </a:solidFill>
                <a:latin typeface="Abadi" panose="020B0604020104020204" pitchFamily="34" charset="0"/>
              </a:rPr>
              <a:t>mahasiswa</a:t>
            </a:r>
            <a:r>
              <a:rPr lang="en-US" sz="2000" dirty="0">
                <a:solidFill>
                  <a:schemeClr val="bg1"/>
                </a:solidFill>
                <a:latin typeface="Abadi" panose="020B0604020104020204" pitchFamily="34" charset="0"/>
              </a:rPr>
              <a:t> lain </a:t>
            </a:r>
            <a:r>
              <a:rPr lang="en-US" sz="2000" dirty="0" err="1">
                <a:solidFill>
                  <a:schemeClr val="bg1"/>
                </a:solidFill>
                <a:latin typeface="Abadi" panose="020B0604020104020204" pitchFamily="34" charset="0"/>
              </a:rPr>
              <a:t>memahami</a:t>
            </a:r>
            <a:r>
              <a:rPr lang="en-US" sz="2000" dirty="0">
                <a:solidFill>
                  <a:schemeClr val="bg1"/>
                </a:solidFill>
                <a:latin typeface="Abadi" panose="020B0604020104020204" pitchFamily="34" charset="0"/>
              </a:rPr>
              <a:t> 4 </a:t>
            </a:r>
            <a:r>
              <a:rPr lang="en-US" sz="2000" dirty="0" err="1">
                <a:solidFill>
                  <a:schemeClr val="bg1"/>
                </a:solidFill>
                <a:latin typeface="Abadi" panose="020B0604020104020204" pitchFamily="34" charset="0"/>
              </a:rPr>
              <a:t>konsep</a:t>
            </a:r>
            <a:r>
              <a:rPr lang="en-US" sz="2000" dirty="0">
                <a:solidFill>
                  <a:schemeClr val="bg1"/>
                </a:solidFill>
                <a:latin typeface="Abadi" panose="020B0604020104020204" pitchFamily="34" charset="0"/>
              </a:rPr>
              <a:t> </a:t>
            </a:r>
            <a:r>
              <a:rPr lang="en-US" sz="2000" dirty="0" err="1">
                <a:solidFill>
                  <a:schemeClr val="bg1"/>
                </a:solidFill>
                <a:latin typeface="Abadi" panose="020B0604020104020204" pitchFamily="34" charset="0"/>
              </a:rPr>
              <a:t>utama</a:t>
            </a:r>
            <a:r>
              <a:rPr lang="en-US" sz="2000" dirty="0">
                <a:solidFill>
                  <a:schemeClr val="bg1"/>
                </a:solidFill>
                <a:latin typeface="Abadi" panose="020B0604020104020204" pitchFamily="34" charset="0"/>
              </a:rPr>
              <a:t> </a:t>
            </a:r>
            <a:r>
              <a:rPr lang="en-US" sz="2000" dirty="0" err="1">
                <a:solidFill>
                  <a:schemeClr val="bg1"/>
                </a:solidFill>
                <a:latin typeface="Abadi" panose="020B0604020104020204" pitchFamily="34" charset="0"/>
              </a:rPr>
              <a:t>Pemrograman</a:t>
            </a:r>
            <a:r>
              <a:rPr lang="en-US" sz="2000" dirty="0">
                <a:solidFill>
                  <a:schemeClr val="bg1"/>
                </a:solidFill>
                <a:latin typeface="Abadi" panose="020B0604020104020204" pitchFamily="34" charset="0"/>
              </a:rPr>
              <a:t> </a:t>
            </a:r>
            <a:r>
              <a:rPr lang="en-US" sz="2000" dirty="0" err="1">
                <a:solidFill>
                  <a:schemeClr val="bg1"/>
                </a:solidFill>
                <a:latin typeface="Abadi" panose="020B0604020104020204" pitchFamily="34" charset="0"/>
              </a:rPr>
              <a:t>Berorientasi</a:t>
            </a:r>
            <a:r>
              <a:rPr lang="en-US" sz="2000" dirty="0">
                <a:solidFill>
                  <a:schemeClr val="bg1"/>
                </a:solidFill>
                <a:latin typeface="Abadi" panose="020B0604020104020204" pitchFamily="34" charset="0"/>
              </a:rPr>
              <a:t> </a:t>
            </a:r>
            <a:r>
              <a:rPr lang="en-US" sz="2000" dirty="0" err="1">
                <a:solidFill>
                  <a:schemeClr val="bg1"/>
                </a:solidFill>
                <a:latin typeface="Abadi" panose="020B0604020104020204" pitchFamily="34" charset="0"/>
              </a:rPr>
              <a:t>Objek</a:t>
            </a:r>
            <a:r>
              <a:rPr lang="en-US" sz="2000" dirty="0">
                <a:solidFill>
                  <a:schemeClr val="bg1"/>
                </a:solidFill>
                <a:latin typeface="Abadi" panose="020B0604020104020204" pitchFamily="34" charset="0"/>
              </a:rPr>
              <a:t> </a:t>
            </a:r>
            <a:r>
              <a:rPr lang="en-US" sz="2000" dirty="0" err="1">
                <a:solidFill>
                  <a:schemeClr val="bg1"/>
                </a:solidFill>
                <a:latin typeface="Abadi" panose="020B0604020104020204" pitchFamily="34" charset="0"/>
              </a:rPr>
              <a:t>ketika</a:t>
            </a:r>
            <a:r>
              <a:rPr lang="en-US" sz="2000" dirty="0">
                <a:solidFill>
                  <a:schemeClr val="bg1"/>
                </a:solidFill>
                <a:latin typeface="Abadi" panose="020B0604020104020204" pitchFamily="34" charset="0"/>
              </a:rPr>
              <a:t> </a:t>
            </a:r>
            <a:r>
              <a:rPr lang="en-US" sz="2000" dirty="0" err="1">
                <a:solidFill>
                  <a:schemeClr val="bg1"/>
                </a:solidFill>
                <a:latin typeface="Abadi" panose="020B0604020104020204" pitchFamily="34" charset="0"/>
              </a:rPr>
              <a:t>memainkan</a:t>
            </a:r>
            <a:r>
              <a:rPr lang="en-US" sz="2000" dirty="0">
                <a:solidFill>
                  <a:schemeClr val="bg1"/>
                </a:solidFill>
                <a:latin typeface="Abadi" panose="020B0604020104020204" pitchFamily="34" charset="0"/>
              </a:rPr>
              <a:t> game MORPHLING yang </a:t>
            </a:r>
            <a:r>
              <a:rPr lang="en-US" sz="2000" dirty="0" err="1">
                <a:solidFill>
                  <a:schemeClr val="bg1"/>
                </a:solidFill>
                <a:latin typeface="Abadi" panose="020B0604020104020204" pitchFamily="34" charset="0"/>
              </a:rPr>
              <a:t>akan</a:t>
            </a:r>
            <a:r>
              <a:rPr lang="en-US" sz="2000" dirty="0">
                <a:solidFill>
                  <a:schemeClr val="bg1"/>
                </a:solidFill>
                <a:latin typeface="Abadi" panose="020B0604020104020204" pitchFamily="34" charset="0"/>
              </a:rPr>
              <a:t> </a:t>
            </a:r>
            <a:r>
              <a:rPr lang="en-US" sz="2000" dirty="0" err="1">
                <a:solidFill>
                  <a:schemeClr val="bg1"/>
                </a:solidFill>
                <a:latin typeface="Abadi" panose="020B0604020104020204" pitchFamily="34" charset="0"/>
              </a:rPr>
              <a:t>dibuat</a:t>
            </a:r>
            <a:r>
              <a:rPr lang="en-US" sz="2000" dirty="0">
                <a:solidFill>
                  <a:schemeClr val="bg1"/>
                </a:solidFill>
                <a:latin typeface="Abadi" panose="020B0604020104020204" pitchFamily="34" charset="0"/>
              </a:rPr>
              <a:t>.</a:t>
            </a:r>
            <a:endParaRPr lang="en-MY" dirty="0">
              <a:solidFill>
                <a:schemeClr val="bg1"/>
              </a:solidFill>
              <a:latin typeface="Abadi" panose="020B0604020104020204" pitchFamily="34" charset="0"/>
            </a:endParaRPr>
          </a:p>
        </p:txBody>
      </p:sp>
      <p:sp>
        <p:nvSpPr>
          <p:cNvPr id="31" name="TextBox 30">
            <a:extLst>
              <a:ext uri="{FF2B5EF4-FFF2-40B4-BE49-F238E27FC236}">
                <a16:creationId xmlns:a16="http://schemas.microsoft.com/office/drawing/2014/main" id="{49D9DA30-DB21-4324-991F-FCC531527E09}"/>
              </a:ext>
            </a:extLst>
          </p:cNvPr>
          <p:cNvSpPr txBox="1"/>
          <p:nvPr/>
        </p:nvSpPr>
        <p:spPr>
          <a:xfrm>
            <a:off x="204275" y="6193190"/>
            <a:ext cx="1664238" cy="400110"/>
          </a:xfrm>
          <a:prstGeom prst="rect">
            <a:avLst/>
          </a:prstGeom>
          <a:noFill/>
        </p:spPr>
        <p:txBody>
          <a:bodyPr wrap="none" rtlCol="0">
            <a:spAutoFit/>
          </a:bodyPr>
          <a:lstStyle/>
          <a:p>
            <a:r>
              <a:rPr lang="id-ID" sz="2000" dirty="0">
                <a:solidFill>
                  <a:schemeClr val="bg1"/>
                </a:solidFill>
                <a:latin typeface="Abadi" panose="020B0604020104020204" pitchFamily="34" charset="0"/>
              </a:rPr>
              <a:t>rebah.an tech</a:t>
            </a:r>
            <a:endParaRPr lang="en-MY" sz="2000" dirty="0">
              <a:solidFill>
                <a:schemeClr val="bg1"/>
              </a:solidFill>
              <a:latin typeface="Abadi" panose="020B0604020104020204" pitchFamily="34" charset="0"/>
            </a:endParaRPr>
          </a:p>
        </p:txBody>
      </p:sp>
      <p:sp>
        <p:nvSpPr>
          <p:cNvPr id="32" name="TextBox 31">
            <a:extLst>
              <a:ext uri="{FF2B5EF4-FFF2-40B4-BE49-F238E27FC236}">
                <a16:creationId xmlns:a16="http://schemas.microsoft.com/office/drawing/2014/main" id="{3AF6B815-4C9D-4CF1-9A43-A2D2E45C8168}"/>
              </a:ext>
            </a:extLst>
          </p:cNvPr>
          <p:cNvSpPr txBox="1"/>
          <p:nvPr/>
        </p:nvSpPr>
        <p:spPr>
          <a:xfrm>
            <a:off x="9788826" y="6193190"/>
            <a:ext cx="2367956" cy="369332"/>
          </a:xfrm>
          <a:prstGeom prst="rect">
            <a:avLst/>
          </a:prstGeom>
          <a:noFill/>
        </p:spPr>
        <p:txBody>
          <a:bodyPr wrap="none" rtlCol="0">
            <a:spAutoFit/>
          </a:bodyPr>
          <a:lstStyle/>
          <a:p>
            <a:r>
              <a:rPr lang="id-ID" dirty="0">
                <a:solidFill>
                  <a:schemeClr val="bg1"/>
                </a:solidFill>
                <a:latin typeface="Abadi" panose="020B0604020104020204" pitchFamily="34" charset="0"/>
              </a:rPr>
              <a:t>Kelompok PBO10-RA</a:t>
            </a:r>
            <a:r>
              <a:rPr lang="en-MY" dirty="0">
                <a:solidFill>
                  <a:schemeClr val="bg1"/>
                </a:solidFill>
                <a:latin typeface="Abadi" panose="020B0604020104020204" pitchFamily="34" charset="0"/>
              </a:rPr>
              <a:t> </a:t>
            </a:r>
          </a:p>
        </p:txBody>
      </p:sp>
      <p:pic>
        <p:nvPicPr>
          <p:cNvPr id="3" name="Picture 2">
            <a:extLst>
              <a:ext uri="{FF2B5EF4-FFF2-40B4-BE49-F238E27FC236}">
                <a16:creationId xmlns:a16="http://schemas.microsoft.com/office/drawing/2014/main" id="{BB0923F5-2D78-488E-B50B-850FEC59F53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734391" y="-200702"/>
            <a:ext cx="2294315" cy="1833836"/>
          </a:xfrm>
          <a:prstGeom prst="rect">
            <a:avLst/>
          </a:prstGeom>
        </p:spPr>
      </p:pic>
    </p:spTree>
    <p:extLst>
      <p:ext uri="{BB962C8B-B14F-4D97-AF65-F5344CB8AC3E}">
        <p14:creationId xmlns:p14="http://schemas.microsoft.com/office/powerpoint/2010/main" val="716977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3250" advTm="1000">
        <p159:morph option="byObject"/>
      </p:transition>
    </mc:Choice>
    <mc:Fallback xmlns="">
      <p:transition spd="slow" advTm="100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182A3A"/>
        </a:solidFill>
        <a:effectLst/>
      </p:bgPr>
    </p:bg>
    <p:spTree>
      <p:nvGrpSpPr>
        <p:cNvPr id="1" name=""/>
        <p:cNvGrpSpPr/>
        <p:nvPr/>
      </p:nvGrpSpPr>
      <p:grpSpPr>
        <a:xfrm>
          <a:off x="0" y="0"/>
          <a:ext cx="0" cy="0"/>
          <a:chOff x="0" y="0"/>
          <a:chExt cx="0" cy="0"/>
        </a:xfrm>
      </p:grpSpPr>
      <p:grpSp>
        <p:nvGrpSpPr>
          <p:cNvPr id="67" name="Group 66">
            <a:extLst>
              <a:ext uri="{FF2B5EF4-FFF2-40B4-BE49-F238E27FC236}">
                <a16:creationId xmlns:a16="http://schemas.microsoft.com/office/drawing/2014/main" id="{7216C56E-96BB-4E67-B0F4-999EBC4CBD4F}"/>
              </a:ext>
            </a:extLst>
          </p:cNvPr>
          <p:cNvGrpSpPr/>
          <p:nvPr/>
        </p:nvGrpSpPr>
        <p:grpSpPr>
          <a:xfrm>
            <a:off x="0" y="0"/>
            <a:ext cx="12192000" cy="6858000"/>
            <a:chOff x="0" y="-14362662"/>
            <a:chExt cx="12192000" cy="6858000"/>
          </a:xfrm>
        </p:grpSpPr>
        <p:sp>
          <p:nvSpPr>
            <p:cNvPr id="68" name="Rectangle 67">
              <a:extLst>
                <a:ext uri="{FF2B5EF4-FFF2-40B4-BE49-F238E27FC236}">
                  <a16:creationId xmlns:a16="http://schemas.microsoft.com/office/drawing/2014/main" id="{506EC4C2-6D54-4619-AF7A-687DCA13A732}"/>
                </a:ext>
              </a:extLst>
            </p:cNvPr>
            <p:cNvSpPr/>
            <p:nvPr/>
          </p:nvSpPr>
          <p:spPr>
            <a:xfrm>
              <a:off x="0" y="-14362662"/>
              <a:ext cx="12192000" cy="6858000"/>
            </a:xfrm>
            <a:prstGeom prst="rect">
              <a:avLst/>
            </a:prstGeom>
            <a:solidFill>
              <a:srgbClr val="182A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69" name="Moon 68">
              <a:extLst>
                <a:ext uri="{FF2B5EF4-FFF2-40B4-BE49-F238E27FC236}">
                  <a16:creationId xmlns:a16="http://schemas.microsoft.com/office/drawing/2014/main" id="{914BA277-7556-4452-BBC6-5E04186AF7C4}"/>
                </a:ext>
              </a:extLst>
            </p:cNvPr>
            <p:cNvSpPr/>
            <p:nvPr/>
          </p:nvSpPr>
          <p:spPr>
            <a:xfrm rot="19819656">
              <a:off x="3228698" y="-13836644"/>
              <a:ext cx="2046931" cy="3447454"/>
            </a:xfrm>
            <a:prstGeom prst="moon">
              <a:avLst>
                <a:gd name="adj" fmla="val 4548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grpSp>
      <p:pic>
        <p:nvPicPr>
          <p:cNvPr id="5" name="Picture 2">
            <a:extLst>
              <a:ext uri="{FF2B5EF4-FFF2-40B4-BE49-F238E27FC236}">
                <a16:creationId xmlns:a16="http://schemas.microsoft.com/office/drawing/2014/main" id="{35E9DA00-F5A7-4B38-BE84-76903888386B}"/>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backgroundRemoval t="10000" b="99630" l="547" r="99792">
                        <a14:foregroundMark x1="4922" y1="93194" x2="99792" y2="93194"/>
                        <a14:foregroundMark x1="99792" y1="93194" x2="99792" y2="93194"/>
                        <a14:foregroundMark x1="55339" y1="83194" x2="91667" y2="81991"/>
                        <a14:foregroundMark x1="91667" y1="81991" x2="93620" y2="81991"/>
                        <a14:foregroundMark x1="95833" y1="72824" x2="90417" y2="86806"/>
                        <a14:foregroundMark x1="4297" y1="85694" x2="9922" y2="94213"/>
                        <a14:foregroundMark x1="4922" y1="97407" x2="93828" y2="99630"/>
                        <a14:foregroundMark x1="1250" y1="92593" x2="547" y2="88009"/>
                      </a14:backgroundRemoval>
                    </a14:imgEffect>
                    <a14:imgEffect>
                      <a14:artisticCutout/>
                    </a14:imgEffect>
                  </a14:imgLayer>
                </a14:imgProps>
              </a:ext>
              <a:ext uri="{28A0092B-C50C-407E-A947-70E740481C1C}">
                <a14:useLocalDpi xmlns:a14="http://schemas.microsoft.com/office/drawing/2010/main" val="0"/>
              </a:ext>
            </a:extLst>
          </a:blip>
          <a:srcRect t="18750"/>
          <a:stretch/>
        </p:blipFill>
        <p:spPr bwMode="auto">
          <a:xfrm>
            <a:off x="0" y="1333499"/>
            <a:ext cx="12192000" cy="5572125"/>
          </a:xfrm>
          <a:prstGeom prst="rect">
            <a:avLst/>
          </a:prstGeom>
          <a:noFill/>
          <a:extLst>
            <a:ext uri="{909E8E84-426E-40DD-AFC4-6F175D3DCCD1}">
              <a14:hiddenFill xmlns:a14="http://schemas.microsoft.com/office/drawing/2010/main">
                <a:solidFill>
                  <a:srgbClr val="FFFFFF"/>
                </a:solidFill>
              </a14:hiddenFill>
            </a:ext>
          </a:extLst>
        </p:spPr>
      </p:pic>
      <p:grpSp>
        <p:nvGrpSpPr>
          <p:cNvPr id="21" name="Group 20">
            <a:extLst>
              <a:ext uri="{FF2B5EF4-FFF2-40B4-BE49-F238E27FC236}">
                <a16:creationId xmlns:a16="http://schemas.microsoft.com/office/drawing/2014/main" id="{4FF3496E-C795-477D-BC60-FB7E868B5BB7}"/>
              </a:ext>
            </a:extLst>
          </p:cNvPr>
          <p:cNvGrpSpPr/>
          <p:nvPr/>
        </p:nvGrpSpPr>
        <p:grpSpPr>
          <a:xfrm>
            <a:off x="0" y="488949"/>
            <a:ext cx="12268944" cy="6380933"/>
            <a:chOff x="0" y="488949"/>
            <a:chExt cx="12268944" cy="6380933"/>
          </a:xfrm>
        </p:grpSpPr>
        <p:grpSp>
          <p:nvGrpSpPr>
            <p:cNvPr id="17" name="Group 16">
              <a:extLst>
                <a:ext uri="{FF2B5EF4-FFF2-40B4-BE49-F238E27FC236}">
                  <a16:creationId xmlns:a16="http://schemas.microsoft.com/office/drawing/2014/main" id="{5A57B033-DC7B-455A-BD1D-DEF5D6819779}"/>
                </a:ext>
              </a:extLst>
            </p:cNvPr>
            <p:cNvGrpSpPr/>
            <p:nvPr/>
          </p:nvGrpSpPr>
          <p:grpSpPr>
            <a:xfrm>
              <a:off x="0" y="488949"/>
              <a:ext cx="12268944" cy="6380933"/>
              <a:chOff x="0" y="736599"/>
              <a:chExt cx="12268944" cy="6380933"/>
            </a:xfrm>
          </p:grpSpPr>
          <p:grpSp>
            <p:nvGrpSpPr>
              <p:cNvPr id="13" name="Group 12">
                <a:extLst>
                  <a:ext uri="{FF2B5EF4-FFF2-40B4-BE49-F238E27FC236}">
                    <a16:creationId xmlns:a16="http://schemas.microsoft.com/office/drawing/2014/main" id="{F9878F5E-A7C4-4F44-871E-4666F084EDDD}"/>
                  </a:ext>
                </a:extLst>
              </p:cNvPr>
              <p:cNvGrpSpPr/>
              <p:nvPr/>
            </p:nvGrpSpPr>
            <p:grpSpPr>
              <a:xfrm>
                <a:off x="0" y="736599"/>
                <a:ext cx="12192000" cy="6380933"/>
                <a:chOff x="0" y="736599"/>
                <a:chExt cx="12192000" cy="6380933"/>
              </a:xfrm>
            </p:grpSpPr>
            <p:pic>
              <p:nvPicPr>
                <p:cNvPr id="6" name="Picture 2">
                  <a:extLst>
                    <a:ext uri="{FF2B5EF4-FFF2-40B4-BE49-F238E27FC236}">
                      <a16:creationId xmlns:a16="http://schemas.microsoft.com/office/drawing/2014/main" id="{AD24BB51-5597-4744-A45E-0426C3337AAE}"/>
                    </a:ext>
                  </a:extLst>
                </p:cNvPr>
                <p:cNvPicPr>
                  <a:picLocks noChangeAspect="1" noChangeArrowheads="1"/>
                </p:cNvPicPr>
                <p:nvPr/>
              </p:nvPicPr>
              <p:blipFill rotWithShape="1">
                <a:blip r:embed="rId4">
                  <a:extLst>
                    <a:ext uri="{BEBA8EAE-BF5A-486C-A8C5-ECC9F3942E4B}">
                      <a14:imgProps xmlns:a14="http://schemas.microsoft.com/office/drawing/2010/main">
                        <a14:imgLayer r:embed="rId3">
                          <a14:imgEffect>
                            <a14:backgroundRemoval t="10000" b="99630" l="547" r="99792">
                              <a14:foregroundMark x1="4922" y1="93194" x2="99792" y2="93194"/>
                              <a14:foregroundMark x1="99792" y1="93194" x2="99792" y2="93194"/>
                              <a14:foregroundMark x1="55339" y1="83194" x2="91667" y2="81991"/>
                              <a14:foregroundMark x1="91667" y1="81991" x2="93620" y2="81991"/>
                              <a14:foregroundMark x1="95833" y1="72824" x2="90417" y2="86806"/>
                              <a14:foregroundMark x1="4297" y1="85694" x2="9922" y2="94213"/>
                              <a14:foregroundMark x1="4922" y1="97407" x2="93828" y2="99630"/>
                              <a14:foregroundMark x1="1250" y1="92593" x2="547" y2="88009"/>
                              <a14:foregroundMark x1="67708" y1="70602" x2="67708" y2="70602"/>
                              <a14:foregroundMark x1="67786" y1="67176" x2="67786" y2="69630"/>
                              <a14:foregroundMark x1="77370" y1="69630" x2="76953" y2="58981"/>
                              <a14:foregroundMark x1="76953" y1="58981" x2="79297" y2="68148"/>
                              <a14:foregroundMark x1="2578" y1="72824" x2="3464" y2="64815"/>
                              <a14:foregroundMark x1="3464" y1="64815" x2="5286" y2="72824"/>
                              <a14:foregroundMark x1="5286" y1="72824" x2="3854" y2="64306"/>
                              <a14:foregroundMark x1="3854" y1="64306" x2="3411" y2="63843"/>
                              <a14:foregroundMark x1="10000" y1="64583" x2="9922" y2="63333"/>
                              <a14:foregroundMark x1="4036" y1="62963" x2="3750" y2="61111"/>
                              <a14:foregroundMark x1="3333" y1="63102" x2="3828" y2="61620"/>
                              <a14:foregroundMark x1="3464" y1="61481" x2="3828" y2="63935"/>
                              <a14:foregroundMark x1="3750" y1="61250" x2="5495" y2="64306"/>
                              <a14:backgroundMark x1="16042" y1="47176" x2="31146" y2="49954"/>
                              <a14:backgroundMark x1="31146" y1="49954" x2="33411" y2="48750"/>
                              <a14:backgroundMark x1="23047" y1="53333" x2="28333" y2="47176"/>
                              <a14:backgroundMark x1="30000" y1="37407" x2="27057" y2="53102"/>
                              <a14:backgroundMark x1="27057" y1="53102" x2="26458" y2="53704"/>
                              <a14:backgroundMark x1="27214" y1="49630" x2="16224" y2="56019"/>
                              <a14:backgroundMark x1="16224" y1="56019" x2="11979" y2="60602"/>
                              <a14:backgroundMark x1="11979" y1="60602" x2="7786" y2="58009"/>
                              <a14:backgroundMark x1="7786" y1="58009" x2="16068" y2="43519"/>
                              <a14:backgroundMark x1="16068" y1="43519" x2="15286" y2="54722"/>
                              <a14:backgroundMark x1="15286" y1="54722" x2="17865" y2="60093"/>
                              <a14:backgroundMark x1="17865" y1="60093" x2="12344" y2="65093"/>
                              <a14:backgroundMark x1="3297" y1="61553" x2="1693" y2="60926"/>
                              <a14:backgroundMark x1="9918" y1="64144" x2="3800" y2="61750"/>
                              <a14:backgroundMark x1="12344" y1="65093" x2="10069" y2="64203"/>
                              <a14:backgroundMark x1="4470" y1="61414" x2="10911" y2="62546"/>
                              <a14:backgroundMark x1="1693" y1="60926" x2="3896" y2="61313"/>
                              <a14:backgroundMark x1="10911" y1="62546" x2="25391" y2="72407"/>
                              <a14:backgroundMark x1="25391" y1="72407" x2="30156" y2="66667"/>
                              <a14:backgroundMark x1="30156" y1="66667" x2="43229" y2="59861"/>
                              <a14:backgroundMark x1="43229" y1="59861" x2="49089" y2="53380"/>
                              <a14:backgroundMark x1="49089" y1="53380" x2="54115" y2="53426"/>
                              <a14:backgroundMark x1="54115" y1="53426" x2="56224" y2="60602"/>
                              <a14:backgroundMark x1="56224" y1="60602" x2="63802" y2="53333"/>
                              <a14:backgroundMark x1="63802" y1="53333" x2="69193" y2="58704"/>
                              <a14:backgroundMark x1="69193" y1="58704" x2="78385" y2="51806"/>
                              <a14:backgroundMark x1="78385" y1="51806" x2="82214" y2="55509"/>
                              <a14:backgroundMark x1="82214" y1="55509" x2="86250" y2="55417"/>
                              <a14:backgroundMark x1="86250" y1="55417" x2="88307" y2="47917"/>
                              <a14:backgroundMark x1="88307" y1="47917" x2="92786" y2="43981"/>
                              <a14:backgroundMark x1="92786" y1="43981" x2="96198" y2="48380"/>
                              <a14:backgroundMark x1="96198" y1="48380" x2="98802" y2="33426"/>
                              <a14:backgroundMark x1="98802" y1="33426" x2="95260" y2="26852"/>
                              <a14:backgroundMark x1="95260" y1="26852" x2="81927" y2="48565"/>
                              <a14:backgroundMark x1="81927" y1="48565" x2="72057" y2="55231"/>
                              <a14:backgroundMark x1="72057" y1="55231" x2="43385" y2="50648"/>
                              <a14:backgroundMark x1="43385" y1="50648" x2="25182" y2="59907"/>
                              <a14:backgroundMark x1="25182" y1="59907" x2="18021" y2="50231"/>
                              <a14:backgroundMark x1="18021" y1="50231" x2="9870" y2="52593"/>
                              <a14:backgroundMark x1="9870" y1="52593" x2="5885" y2="61204"/>
                              <a14:backgroundMark x1="3144" y1="62416" x2="859" y2="63426"/>
                              <a14:backgroundMark x1="5885" y1="61204" x2="4660" y2="61746"/>
                              <a14:backgroundMark x1="859" y1="63426" x2="625" y2="72083"/>
                              <a14:backgroundMark x1="625" y1="72083" x2="625" y2="72083"/>
                              <a14:backgroundMark x1="17995" y1="52454" x2="32891" y2="44769"/>
                              <a14:backgroundMark x1="32891" y1="44769" x2="9740" y2="54213"/>
                              <a14:backgroundMark x1="9740" y1="54213" x2="27214" y2="44398"/>
                              <a14:backgroundMark x1="27214" y1="44398" x2="22161" y2="49954"/>
                              <a14:backgroundMark x1="22161" y1="49954" x2="28672" y2="50185"/>
                              <a14:backgroundMark x1="28672" y1="50185" x2="23646" y2="48148"/>
                              <a14:backgroundMark x1="23646" y1="48148" x2="19505" y2="51481"/>
                              <a14:backgroundMark x1="19505" y1="51481" x2="24792" y2="49630"/>
                              <a14:backgroundMark x1="29792" y1="46898" x2="17708" y2="50741"/>
                              <a14:backgroundMark x1="30286" y1="46898" x2="30911" y2="47176"/>
                              <a14:backgroundMark x1="32995" y1="47639" x2="33255" y2="50741"/>
                              <a14:backgroundMark x1="32161" y1="46667" x2="32708" y2="49491"/>
                              <a14:backgroundMark x1="31380" y1="47037" x2="31589" y2="49861"/>
                              <a14:backgroundMark x1="31536" y1="47037" x2="30625" y2="50000"/>
                              <a14:backgroundMark x1="30911" y1="46435" x2="30625" y2="49769"/>
                              <a14:backgroundMark x1="30625" y1="46528" x2="30755" y2="48889"/>
                              <a14:backgroundMark x1="30495" y1="47639" x2="33464" y2="49861"/>
                              <a14:backgroundMark x1="32422" y1="47176" x2="33542" y2="49028"/>
                              <a14:backgroundMark x1="32370" y1="48380" x2="33750" y2="48657"/>
                              <a14:backgroundMark x1="32578" y1="47176" x2="33880" y2="47407"/>
                              <a14:backgroundMark x1="32630" y1="47407" x2="33620" y2="47639"/>
                              <a14:backgroundMark x1="25078" y1="74676" x2="25078" y2="74676"/>
                              <a14:backgroundMark x1="25755" y1="81620" x2="27500" y2="70694"/>
                              <a14:backgroundMark x1="27500" y1="70694" x2="38177" y2="68657"/>
                              <a14:backgroundMark x1="38177" y1="68657" x2="41328" y2="64120"/>
                              <a14:backgroundMark x1="41328" y1="64120" x2="45599" y2="68611"/>
                              <a14:backgroundMark x1="45599" y1="68611" x2="48411" y2="61111"/>
                              <a14:backgroundMark x1="48411" y1="61111" x2="53438" y2="57778"/>
                              <a14:backgroundMark x1="53438" y1="57778" x2="56510" y2="62361"/>
                              <a14:backgroundMark x1="56510" y1="62361" x2="58880" y2="68472"/>
                              <a14:backgroundMark x1="58880" y1="68472" x2="58958" y2="69769"/>
                              <a14:backgroundMark x1="65495" y1="69630" x2="68828" y2="60000"/>
                              <a14:backgroundMark x1="68828" y1="60000" x2="71771" y2="70648"/>
                              <a14:backgroundMark x1="71771" y1="70648" x2="73203" y2="60185"/>
                              <a14:backgroundMark x1="73203" y1="60185" x2="72708" y2="58148"/>
                              <a14:backgroundMark x1="80625" y1="64444" x2="82005" y2="59028"/>
                              <a14:backgroundMark x1="94297" y1="56667" x2="95547" y2="49259"/>
                              <a14:backgroundMark x1="18203" y1="78519" x2="16302" y2="71157"/>
                              <a14:backgroundMark x1="16302" y1="71157" x2="13255" y2="70139"/>
                            </a14:backgroundRemoval>
                          </a14:imgEffect>
                          <a14:imgEffect>
                            <a14:artisticGlowEdges/>
                          </a14:imgEffect>
                        </a14:imgLayer>
                      </a14:imgProps>
                    </a:ext>
                    <a:ext uri="{28A0092B-C50C-407E-A947-70E740481C1C}">
                      <a14:useLocalDpi xmlns:a14="http://schemas.microsoft.com/office/drawing/2010/main" val="0"/>
                    </a:ext>
                  </a:extLst>
                </a:blip>
                <a:srcRect t="42328"/>
                <a:stretch/>
              </p:blipFill>
              <p:spPr bwMode="auto">
                <a:xfrm>
                  <a:off x="0" y="3162389"/>
                  <a:ext cx="12192000" cy="395514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Rounded Corners 3">
                  <a:extLst>
                    <a:ext uri="{FF2B5EF4-FFF2-40B4-BE49-F238E27FC236}">
                      <a16:creationId xmlns:a16="http://schemas.microsoft.com/office/drawing/2014/main" id="{2A021A04-7FBD-4DA0-BFE2-2E416AC68F35}"/>
                    </a:ext>
                  </a:extLst>
                </p:cNvPr>
                <p:cNvSpPr/>
                <p:nvPr/>
              </p:nvSpPr>
              <p:spPr>
                <a:xfrm>
                  <a:off x="11239500" y="758826"/>
                  <a:ext cx="676275" cy="361950"/>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8" name="Rectangle: Rounded Corners 7">
                  <a:extLst>
                    <a:ext uri="{FF2B5EF4-FFF2-40B4-BE49-F238E27FC236}">
                      <a16:creationId xmlns:a16="http://schemas.microsoft.com/office/drawing/2014/main" id="{124EBD7B-D751-4491-AD1C-AFE076227BD3}"/>
                    </a:ext>
                  </a:extLst>
                </p:cNvPr>
                <p:cNvSpPr/>
                <p:nvPr/>
              </p:nvSpPr>
              <p:spPr>
                <a:xfrm>
                  <a:off x="368300" y="736599"/>
                  <a:ext cx="352425" cy="69853"/>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0" name="Rectangle: Rounded Corners 9">
                  <a:extLst>
                    <a:ext uri="{FF2B5EF4-FFF2-40B4-BE49-F238E27FC236}">
                      <a16:creationId xmlns:a16="http://schemas.microsoft.com/office/drawing/2014/main" id="{4610ADAB-75EC-4370-A9C4-FB30AE9F0672}"/>
                    </a:ext>
                  </a:extLst>
                </p:cNvPr>
                <p:cNvSpPr/>
                <p:nvPr/>
              </p:nvSpPr>
              <p:spPr>
                <a:xfrm>
                  <a:off x="368300" y="869948"/>
                  <a:ext cx="352425" cy="69853"/>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1" name="Rectangle: Rounded Corners 10">
                  <a:extLst>
                    <a:ext uri="{FF2B5EF4-FFF2-40B4-BE49-F238E27FC236}">
                      <a16:creationId xmlns:a16="http://schemas.microsoft.com/office/drawing/2014/main" id="{7E55878B-4042-41C1-89F3-C608B7ADFDD1}"/>
                    </a:ext>
                  </a:extLst>
                </p:cNvPr>
                <p:cNvSpPr/>
                <p:nvPr/>
              </p:nvSpPr>
              <p:spPr>
                <a:xfrm>
                  <a:off x="368300" y="1003297"/>
                  <a:ext cx="352425" cy="69853"/>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9" name="TextBox 8">
                  <a:extLst>
                    <a:ext uri="{FF2B5EF4-FFF2-40B4-BE49-F238E27FC236}">
                      <a16:creationId xmlns:a16="http://schemas.microsoft.com/office/drawing/2014/main" id="{6FB143C0-6896-47E7-92CF-8977963F7BA1}"/>
                    </a:ext>
                  </a:extLst>
                </p:cNvPr>
                <p:cNvSpPr txBox="1"/>
                <p:nvPr/>
              </p:nvSpPr>
              <p:spPr>
                <a:xfrm>
                  <a:off x="4095253" y="2396635"/>
                  <a:ext cx="4692310" cy="1200329"/>
                </a:xfrm>
                <a:prstGeom prst="rect">
                  <a:avLst/>
                </a:prstGeom>
                <a:noFill/>
              </p:spPr>
              <p:txBody>
                <a:bodyPr wrap="none" rtlCol="0">
                  <a:spAutoFit/>
                </a:bodyPr>
                <a:lstStyle/>
                <a:p>
                  <a:r>
                    <a:rPr lang="id-ID" sz="5400" dirty="0">
                      <a:solidFill>
                        <a:schemeClr val="bg1"/>
                      </a:solidFill>
                      <a:latin typeface="Felix Titling" panose="04060505060202020A04" pitchFamily="82" charset="0"/>
                    </a:rPr>
                    <a:t>morphling</a:t>
                  </a:r>
                  <a:r>
                    <a:rPr lang="en-MY" sz="7200" dirty="0">
                      <a:solidFill>
                        <a:schemeClr val="bg1"/>
                      </a:solidFill>
                      <a:latin typeface="Felix Titling" panose="04060505060202020A04" pitchFamily="82" charset="0"/>
                    </a:rPr>
                    <a:t> </a:t>
                  </a:r>
                </a:p>
              </p:txBody>
            </p:sp>
          </p:grpSp>
          <p:sp>
            <p:nvSpPr>
              <p:cNvPr id="15" name="TextBox 14">
                <a:extLst>
                  <a:ext uri="{FF2B5EF4-FFF2-40B4-BE49-F238E27FC236}">
                    <a16:creationId xmlns:a16="http://schemas.microsoft.com/office/drawing/2014/main" id="{6248F497-47B1-4A6F-9735-125350CE3687}"/>
                  </a:ext>
                </a:extLst>
              </p:cNvPr>
              <p:cNvSpPr txBox="1"/>
              <p:nvPr/>
            </p:nvSpPr>
            <p:spPr>
              <a:xfrm>
                <a:off x="9763130" y="6225142"/>
                <a:ext cx="2505814" cy="369332"/>
              </a:xfrm>
              <a:prstGeom prst="rect">
                <a:avLst/>
              </a:prstGeom>
              <a:noFill/>
            </p:spPr>
            <p:txBody>
              <a:bodyPr wrap="none" rtlCol="0">
                <a:spAutoFit/>
              </a:bodyPr>
              <a:lstStyle/>
              <a:p>
                <a:r>
                  <a:rPr lang="id-ID" dirty="0">
                    <a:solidFill>
                      <a:schemeClr val="bg1"/>
                    </a:solidFill>
                    <a:latin typeface="Abadi" panose="020B0604020104020204" pitchFamily="34" charset="0"/>
                  </a:rPr>
                  <a:t>Kelompok PBO 10-RA</a:t>
                </a:r>
                <a:r>
                  <a:rPr lang="en-MY" dirty="0">
                    <a:solidFill>
                      <a:schemeClr val="bg1"/>
                    </a:solidFill>
                    <a:latin typeface="Abadi" panose="020B0604020104020204" pitchFamily="34" charset="0"/>
                  </a:rPr>
                  <a:t> </a:t>
                </a:r>
              </a:p>
            </p:txBody>
          </p:sp>
          <p:sp>
            <p:nvSpPr>
              <p:cNvPr id="16" name="TextBox 15">
                <a:extLst>
                  <a:ext uri="{FF2B5EF4-FFF2-40B4-BE49-F238E27FC236}">
                    <a16:creationId xmlns:a16="http://schemas.microsoft.com/office/drawing/2014/main" id="{42ABDC13-7CCA-4FD0-845D-45606D477709}"/>
                  </a:ext>
                </a:extLst>
              </p:cNvPr>
              <p:cNvSpPr txBox="1"/>
              <p:nvPr/>
            </p:nvSpPr>
            <p:spPr>
              <a:xfrm>
                <a:off x="220822" y="6191192"/>
                <a:ext cx="1664238" cy="400110"/>
              </a:xfrm>
              <a:prstGeom prst="rect">
                <a:avLst/>
              </a:prstGeom>
              <a:noFill/>
            </p:spPr>
            <p:txBody>
              <a:bodyPr wrap="none" rtlCol="0">
                <a:spAutoFit/>
              </a:bodyPr>
              <a:lstStyle/>
              <a:p>
                <a:r>
                  <a:rPr lang="id-ID" sz="2000" dirty="0">
                    <a:solidFill>
                      <a:schemeClr val="bg1"/>
                    </a:solidFill>
                    <a:latin typeface="Abadi" panose="020B0604020104020204" pitchFamily="34" charset="0"/>
                  </a:rPr>
                  <a:t>rebah.an tech</a:t>
                </a:r>
                <a:endParaRPr lang="en-MY" sz="2000" dirty="0">
                  <a:solidFill>
                    <a:schemeClr val="bg1"/>
                  </a:solidFill>
                  <a:latin typeface="Abadi" panose="020B0604020104020204" pitchFamily="34" charset="0"/>
                </a:endParaRPr>
              </a:p>
            </p:txBody>
          </p:sp>
        </p:grpSp>
        <p:pic>
          <p:nvPicPr>
            <p:cNvPr id="92" name="Graphic 91" descr="Leaf with solid fill">
              <a:extLst>
                <a:ext uri="{FF2B5EF4-FFF2-40B4-BE49-F238E27FC236}">
                  <a16:creationId xmlns:a16="http://schemas.microsoft.com/office/drawing/2014/main" id="{96C5426A-76C5-4825-8023-6D7086EC888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253477" y="1901828"/>
              <a:ext cx="720414" cy="720414"/>
            </a:xfrm>
            <a:prstGeom prst="rect">
              <a:avLst/>
            </a:prstGeom>
          </p:spPr>
        </p:pic>
      </p:grpSp>
      <p:pic>
        <p:nvPicPr>
          <p:cNvPr id="19" name="Picture 18">
            <a:extLst>
              <a:ext uri="{FF2B5EF4-FFF2-40B4-BE49-F238E27FC236}">
                <a16:creationId xmlns:a16="http://schemas.microsoft.com/office/drawing/2014/main" id="{5B36ACB0-1DDA-43B1-B3EB-017E13F56B7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580400" y="1452176"/>
            <a:ext cx="1850498" cy="1284463"/>
          </a:xfrm>
          <a:prstGeom prst="rect">
            <a:avLst/>
          </a:prstGeom>
        </p:spPr>
      </p:pic>
      <p:pic>
        <p:nvPicPr>
          <p:cNvPr id="20" name="Picture 19">
            <a:extLst>
              <a:ext uri="{FF2B5EF4-FFF2-40B4-BE49-F238E27FC236}">
                <a16:creationId xmlns:a16="http://schemas.microsoft.com/office/drawing/2014/main" id="{6D0C618C-B4BD-4FA1-BDCF-27252DB8375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098941" y="2832638"/>
            <a:ext cx="1838736" cy="1251755"/>
          </a:xfrm>
          <a:prstGeom prst="rect">
            <a:avLst/>
          </a:prstGeom>
        </p:spPr>
      </p:pic>
    </p:spTree>
    <p:extLst>
      <p:ext uri="{BB962C8B-B14F-4D97-AF65-F5344CB8AC3E}">
        <p14:creationId xmlns:p14="http://schemas.microsoft.com/office/powerpoint/2010/main" val="24608296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1000">
        <p159:morph option="byObject"/>
      </p:transition>
    </mc:Choice>
    <mc:Fallback xmlns="">
      <p:transition spd="slow" advTm="100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182A3A"/>
        </a:solidFill>
        <a:effectLst/>
      </p:bgPr>
    </p:bg>
    <p:spTree>
      <p:nvGrpSpPr>
        <p:cNvPr id="1" name=""/>
        <p:cNvGrpSpPr/>
        <p:nvPr/>
      </p:nvGrpSpPr>
      <p:grpSpPr>
        <a:xfrm>
          <a:off x="0" y="0"/>
          <a:ext cx="0" cy="0"/>
          <a:chOff x="0" y="0"/>
          <a:chExt cx="0" cy="0"/>
        </a:xfrm>
      </p:grpSpPr>
      <p:sp>
        <p:nvSpPr>
          <p:cNvPr id="68" name="Rectangle 67">
            <a:extLst>
              <a:ext uri="{FF2B5EF4-FFF2-40B4-BE49-F238E27FC236}">
                <a16:creationId xmlns:a16="http://schemas.microsoft.com/office/drawing/2014/main" id="{506EC4C2-6D54-4619-AF7A-687DCA13A732}"/>
              </a:ext>
            </a:extLst>
          </p:cNvPr>
          <p:cNvSpPr/>
          <p:nvPr/>
        </p:nvSpPr>
        <p:spPr>
          <a:xfrm>
            <a:off x="0" y="0"/>
            <a:ext cx="12192000" cy="6858000"/>
          </a:xfrm>
          <a:prstGeom prst="rect">
            <a:avLst/>
          </a:prstGeom>
          <a:solidFill>
            <a:srgbClr val="182A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69" name="Moon 68">
            <a:extLst>
              <a:ext uri="{FF2B5EF4-FFF2-40B4-BE49-F238E27FC236}">
                <a16:creationId xmlns:a16="http://schemas.microsoft.com/office/drawing/2014/main" id="{914BA277-7556-4452-BBC6-5E04186AF7C4}"/>
              </a:ext>
            </a:extLst>
          </p:cNvPr>
          <p:cNvSpPr/>
          <p:nvPr/>
        </p:nvSpPr>
        <p:spPr>
          <a:xfrm rot="19819656">
            <a:off x="3228698" y="526018"/>
            <a:ext cx="2046931" cy="3447454"/>
          </a:xfrm>
          <a:prstGeom prst="moon">
            <a:avLst>
              <a:gd name="adj" fmla="val 4548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pic>
        <p:nvPicPr>
          <p:cNvPr id="5" name="Picture 2">
            <a:extLst>
              <a:ext uri="{FF2B5EF4-FFF2-40B4-BE49-F238E27FC236}">
                <a16:creationId xmlns:a16="http://schemas.microsoft.com/office/drawing/2014/main" id="{35E9DA00-F5A7-4B38-BE84-76903888386B}"/>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backgroundRemoval t="10000" b="99630" l="547" r="99792">
                        <a14:foregroundMark x1="4922" y1="93194" x2="99792" y2="93194"/>
                        <a14:foregroundMark x1="99792" y1="93194" x2="99792" y2="93194"/>
                        <a14:foregroundMark x1="55339" y1="83194" x2="91667" y2="81991"/>
                        <a14:foregroundMark x1="91667" y1="81991" x2="93620" y2="81991"/>
                        <a14:foregroundMark x1="95833" y1="72824" x2="90417" y2="86806"/>
                        <a14:foregroundMark x1="4297" y1="85694" x2="9922" y2="94213"/>
                        <a14:foregroundMark x1="4922" y1="97407" x2="93828" y2="99630"/>
                        <a14:foregroundMark x1="1250" y1="92593" x2="547" y2="88009"/>
                      </a14:backgroundRemoval>
                    </a14:imgEffect>
                    <a14:imgEffect>
                      <a14:artisticCutout/>
                    </a14:imgEffect>
                  </a14:imgLayer>
                </a14:imgProps>
              </a:ext>
              <a:ext uri="{28A0092B-C50C-407E-A947-70E740481C1C}">
                <a14:useLocalDpi xmlns:a14="http://schemas.microsoft.com/office/drawing/2010/main" val="0"/>
              </a:ext>
            </a:extLst>
          </a:blip>
          <a:srcRect t="18750"/>
          <a:stretch/>
        </p:blipFill>
        <p:spPr bwMode="auto">
          <a:xfrm>
            <a:off x="0" y="1285874"/>
            <a:ext cx="12192000" cy="5572125"/>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25B9A458-07D4-4777-8CDD-B8BE283E9797}"/>
              </a:ext>
            </a:extLst>
          </p:cNvPr>
          <p:cNvSpPr txBox="1"/>
          <p:nvPr/>
        </p:nvSpPr>
        <p:spPr>
          <a:xfrm>
            <a:off x="3272571" y="517475"/>
            <a:ext cx="7592485" cy="5386090"/>
          </a:xfrm>
          <a:prstGeom prst="rect">
            <a:avLst/>
          </a:prstGeom>
          <a:noFill/>
        </p:spPr>
        <p:txBody>
          <a:bodyPr wrap="square">
            <a:spAutoFit/>
          </a:bodyPr>
          <a:lstStyle/>
          <a:p>
            <a:r>
              <a:rPr lang="id-ID" sz="34400" dirty="0">
                <a:solidFill>
                  <a:schemeClr val="bg1"/>
                </a:solidFill>
                <a:latin typeface="Freestyle Script" panose="030804020302050B0404" pitchFamily="66" charset="0"/>
              </a:rPr>
              <a:t>Kasih</a:t>
            </a:r>
            <a:endParaRPr lang="en-MY" sz="6600" dirty="0">
              <a:latin typeface="Freestyle Script" panose="030804020302050B0404" pitchFamily="66" charset="0"/>
            </a:endParaRPr>
          </a:p>
        </p:txBody>
      </p:sp>
      <p:grpSp>
        <p:nvGrpSpPr>
          <p:cNvPr id="17" name="Group 16">
            <a:extLst>
              <a:ext uri="{FF2B5EF4-FFF2-40B4-BE49-F238E27FC236}">
                <a16:creationId xmlns:a16="http://schemas.microsoft.com/office/drawing/2014/main" id="{5A57B033-DC7B-455A-BD1D-DEF5D6819779}"/>
              </a:ext>
            </a:extLst>
          </p:cNvPr>
          <p:cNvGrpSpPr/>
          <p:nvPr/>
        </p:nvGrpSpPr>
        <p:grpSpPr>
          <a:xfrm>
            <a:off x="0" y="245393"/>
            <a:ext cx="12192000" cy="6612606"/>
            <a:chOff x="0" y="736599"/>
            <a:chExt cx="12192000" cy="6612606"/>
          </a:xfrm>
        </p:grpSpPr>
        <p:grpSp>
          <p:nvGrpSpPr>
            <p:cNvPr id="13" name="Group 12">
              <a:extLst>
                <a:ext uri="{FF2B5EF4-FFF2-40B4-BE49-F238E27FC236}">
                  <a16:creationId xmlns:a16="http://schemas.microsoft.com/office/drawing/2014/main" id="{F9878F5E-A7C4-4F44-871E-4666F084EDDD}"/>
                </a:ext>
              </a:extLst>
            </p:cNvPr>
            <p:cNvGrpSpPr/>
            <p:nvPr/>
          </p:nvGrpSpPr>
          <p:grpSpPr>
            <a:xfrm>
              <a:off x="0" y="736599"/>
              <a:ext cx="12192000" cy="6612606"/>
              <a:chOff x="0" y="736599"/>
              <a:chExt cx="12192000" cy="6612606"/>
            </a:xfrm>
          </p:grpSpPr>
          <p:sp>
            <p:nvSpPr>
              <p:cNvPr id="4" name="Rectangle: Rounded Corners 3">
                <a:extLst>
                  <a:ext uri="{FF2B5EF4-FFF2-40B4-BE49-F238E27FC236}">
                    <a16:creationId xmlns:a16="http://schemas.microsoft.com/office/drawing/2014/main" id="{2A021A04-7FBD-4DA0-BFE2-2E416AC68F35}"/>
                  </a:ext>
                </a:extLst>
              </p:cNvPr>
              <p:cNvSpPr/>
              <p:nvPr/>
            </p:nvSpPr>
            <p:spPr>
              <a:xfrm>
                <a:off x="11239500" y="758826"/>
                <a:ext cx="676275" cy="361950"/>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8" name="Rectangle: Rounded Corners 7">
                <a:extLst>
                  <a:ext uri="{FF2B5EF4-FFF2-40B4-BE49-F238E27FC236}">
                    <a16:creationId xmlns:a16="http://schemas.microsoft.com/office/drawing/2014/main" id="{124EBD7B-D751-4491-AD1C-AFE076227BD3}"/>
                  </a:ext>
                </a:extLst>
              </p:cNvPr>
              <p:cNvSpPr/>
              <p:nvPr/>
            </p:nvSpPr>
            <p:spPr>
              <a:xfrm>
                <a:off x="368300" y="736599"/>
                <a:ext cx="352425" cy="69853"/>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0" name="Rectangle: Rounded Corners 9">
                <a:extLst>
                  <a:ext uri="{FF2B5EF4-FFF2-40B4-BE49-F238E27FC236}">
                    <a16:creationId xmlns:a16="http://schemas.microsoft.com/office/drawing/2014/main" id="{4610ADAB-75EC-4370-A9C4-FB30AE9F0672}"/>
                  </a:ext>
                </a:extLst>
              </p:cNvPr>
              <p:cNvSpPr/>
              <p:nvPr/>
            </p:nvSpPr>
            <p:spPr>
              <a:xfrm>
                <a:off x="368300" y="869948"/>
                <a:ext cx="352425" cy="69853"/>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1" name="Rectangle: Rounded Corners 10">
                <a:extLst>
                  <a:ext uri="{FF2B5EF4-FFF2-40B4-BE49-F238E27FC236}">
                    <a16:creationId xmlns:a16="http://schemas.microsoft.com/office/drawing/2014/main" id="{7E55878B-4042-41C1-89F3-C608B7ADFDD1}"/>
                  </a:ext>
                </a:extLst>
              </p:cNvPr>
              <p:cNvSpPr/>
              <p:nvPr/>
            </p:nvSpPr>
            <p:spPr>
              <a:xfrm>
                <a:off x="368300" y="1003297"/>
                <a:ext cx="352425" cy="69853"/>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pic>
            <p:nvPicPr>
              <p:cNvPr id="6" name="Picture 2">
                <a:extLst>
                  <a:ext uri="{FF2B5EF4-FFF2-40B4-BE49-F238E27FC236}">
                    <a16:creationId xmlns:a16="http://schemas.microsoft.com/office/drawing/2014/main" id="{AD24BB51-5597-4744-A45E-0426C3337AAE}"/>
                  </a:ext>
                </a:extLst>
              </p:cNvPr>
              <p:cNvPicPr>
                <a:picLocks noChangeAspect="1" noChangeArrowheads="1"/>
              </p:cNvPicPr>
              <p:nvPr/>
            </p:nvPicPr>
            <p:blipFill rotWithShape="1">
              <a:blip r:embed="rId4">
                <a:extLst>
                  <a:ext uri="{BEBA8EAE-BF5A-486C-A8C5-ECC9F3942E4B}">
                    <a14:imgProps xmlns:a14="http://schemas.microsoft.com/office/drawing/2010/main">
                      <a14:imgLayer r:embed="rId3">
                        <a14:imgEffect>
                          <a14:backgroundRemoval t="10000" b="99630" l="547" r="99792">
                            <a14:foregroundMark x1="4922" y1="93194" x2="99792" y2="93194"/>
                            <a14:foregroundMark x1="99792" y1="93194" x2="99792" y2="93194"/>
                            <a14:foregroundMark x1="55339" y1="83194" x2="91667" y2="81991"/>
                            <a14:foregroundMark x1="91667" y1="81991" x2="93620" y2="81991"/>
                            <a14:foregroundMark x1="95833" y1="72824" x2="90417" y2="86806"/>
                            <a14:foregroundMark x1="4297" y1="85694" x2="9922" y2="94213"/>
                            <a14:foregroundMark x1="4922" y1="97407" x2="93828" y2="99630"/>
                            <a14:foregroundMark x1="1250" y1="92593" x2="547" y2="88009"/>
                            <a14:foregroundMark x1="67708" y1="70602" x2="67708" y2="70602"/>
                            <a14:foregroundMark x1="67786" y1="67176" x2="67786" y2="69630"/>
                            <a14:foregroundMark x1="77370" y1="69630" x2="76953" y2="58981"/>
                            <a14:foregroundMark x1="76953" y1="58981" x2="79297" y2="68148"/>
                            <a14:foregroundMark x1="2578" y1="72824" x2="3464" y2="64815"/>
                            <a14:foregroundMark x1="3464" y1="64815" x2="5286" y2="72824"/>
                            <a14:foregroundMark x1="5286" y1="72824" x2="3854" y2="64306"/>
                            <a14:foregroundMark x1="3854" y1="64306" x2="3411" y2="63843"/>
                            <a14:foregroundMark x1="10000" y1="64583" x2="9922" y2="63333"/>
                            <a14:foregroundMark x1="4036" y1="62963" x2="3750" y2="61111"/>
                            <a14:foregroundMark x1="3333" y1="63102" x2="3828" y2="61620"/>
                            <a14:foregroundMark x1="3464" y1="61481" x2="3828" y2="63935"/>
                            <a14:foregroundMark x1="3750" y1="61250" x2="5495" y2="64306"/>
                            <a14:backgroundMark x1="16042" y1="47176" x2="31146" y2="49954"/>
                            <a14:backgroundMark x1="31146" y1="49954" x2="33411" y2="48750"/>
                            <a14:backgroundMark x1="23047" y1="53333" x2="28333" y2="47176"/>
                            <a14:backgroundMark x1="30000" y1="37407" x2="27057" y2="53102"/>
                            <a14:backgroundMark x1="27057" y1="53102" x2="26458" y2="53704"/>
                            <a14:backgroundMark x1="27214" y1="49630" x2="16224" y2="56019"/>
                            <a14:backgroundMark x1="16224" y1="56019" x2="11979" y2="60602"/>
                            <a14:backgroundMark x1="11979" y1="60602" x2="7786" y2="58009"/>
                            <a14:backgroundMark x1="7786" y1="58009" x2="16068" y2="43519"/>
                            <a14:backgroundMark x1="16068" y1="43519" x2="15286" y2="54722"/>
                            <a14:backgroundMark x1="15286" y1="54722" x2="17865" y2="60093"/>
                            <a14:backgroundMark x1="17865" y1="60093" x2="12344" y2="65093"/>
                            <a14:backgroundMark x1="3297" y1="61553" x2="1693" y2="60926"/>
                            <a14:backgroundMark x1="9918" y1="64144" x2="3800" y2="61750"/>
                            <a14:backgroundMark x1="12344" y1="65093" x2="10069" y2="64203"/>
                            <a14:backgroundMark x1="4470" y1="61414" x2="10911" y2="62546"/>
                            <a14:backgroundMark x1="1693" y1="60926" x2="3896" y2="61313"/>
                            <a14:backgroundMark x1="10911" y1="62546" x2="25391" y2="72407"/>
                            <a14:backgroundMark x1="25391" y1="72407" x2="30156" y2="66667"/>
                            <a14:backgroundMark x1="30156" y1="66667" x2="43229" y2="59861"/>
                            <a14:backgroundMark x1="43229" y1="59861" x2="49089" y2="53380"/>
                            <a14:backgroundMark x1="49089" y1="53380" x2="54115" y2="53426"/>
                            <a14:backgroundMark x1="54115" y1="53426" x2="56224" y2="60602"/>
                            <a14:backgroundMark x1="56224" y1="60602" x2="63802" y2="53333"/>
                            <a14:backgroundMark x1="63802" y1="53333" x2="69193" y2="58704"/>
                            <a14:backgroundMark x1="69193" y1="58704" x2="78385" y2="51806"/>
                            <a14:backgroundMark x1="78385" y1="51806" x2="82214" y2="55509"/>
                            <a14:backgroundMark x1="82214" y1="55509" x2="86250" y2="55417"/>
                            <a14:backgroundMark x1="86250" y1="55417" x2="88307" y2="47917"/>
                            <a14:backgroundMark x1="88307" y1="47917" x2="92786" y2="43981"/>
                            <a14:backgroundMark x1="92786" y1="43981" x2="96198" y2="48380"/>
                            <a14:backgroundMark x1="96198" y1="48380" x2="98802" y2="33426"/>
                            <a14:backgroundMark x1="98802" y1="33426" x2="95260" y2="26852"/>
                            <a14:backgroundMark x1="95260" y1="26852" x2="81927" y2="48565"/>
                            <a14:backgroundMark x1="81927" y1="48565" x2="72057" y2="55231"/>
                            <a14:backgroundMark x1="72057" y1="55231" x2="43385" y2="50648"/>
                            <a14:backgroundMark x1="43385" y1="50648" x2="25182" y2="59907"/>
                            <a14:backgroundMark x1="25182" y1="59907" x2="18021" y2="50231"/>
                            <a14:backgroundMark x1="18021" y1="50231" x2="9870" y2="52593"/>
                            <a14:backgroundMark x1="9870" y1="52593" x2="5885" y2="61204"/>
                            <a14:backgroundMark x1="3144" y1="62416" x2="859" y2="63426"/>
                            <a14:backgroundMark x1="5885" y1="61204" x2="4660" y2="61746"/>
                            <a14:backgroundMark x1="859" y1="63426" x2="625" y2="72083"/>
                            <a14:backgroundMark x1="625" y1="72083" x2="625" y2="72083"/>
                            <a14:backgroundMark x1="17995" y1="52454" x2="32891" y2="44769"/>
                            <a14:backgroundMark x1="32891" y1="44769" x2="9740" y2="54213"/>
                            <a14:backgroundMark x1="9740" y1="54213" x2="27214" y2="44398"/>
                            <a14:backgroundMark x1="27214" y1="44398" x2="22161" y2="49954"/>
                            <a14:backgroundMark x1="22161" y1="49954" x2="28672" y2="50185"/>
                            <a14:backgroundMark x1="28672" y1="50185" x2="23646" y2="48148"/>
                            <a14:backgroundMark x1="23646" y1="48148" x2="19505" y2="51481"/>
                            <a14:backgroundMark x1="19505" y1="51481" x2="24792" y2="49630"/>
                            <a14:backgroundMark x1="29792" y1="46898" x2="17708" y2="50741"/>
                            <a14:backgroundMark x1="30286" y1="46898" x2="30911" y2="47176"/>
                            <a14:backgroundMark x1="32995" y1="47639" x2="33255" y2="50741"/>
                            <a14:backgroundMark x1="32161" y1="46667" x2="32708" y2="49491"/>
                            <a14:backgroundMark x1="31380" y1="47037" x2="31589" y2="49861"/>
                            <a14:backgroundMark x1="31536" y1="47037" x2="30625" y2="50000"/>
                            <a14:backgroundMark x1="30911" y1="46435" x2="30625" y2="49769"/>
                            <a14:backgroundMark x1="30625" y1="46528" x2="30755" y2="48889"/>
                            <a14:backgroundMark x1="30495" y1="47639" x2="33464" y2="49861"/>
                            <a14:backgroundMark x1="32422" y1="47176" x2="33542" y2="49028"/>
                            <a14:backgroundMark x1="32370" y1="48380" x2="33750" y2="48657"/>
                            <a14:backgroundMark x1="32578" y1="47176" x2="33880" y2="47407"/>
                            <a14:backgroundMark x1="32630" y1="47407" x2="33620" y2="47639"/>
                            <a14:backgroundMark x1="25078" y1="74676" x2="25078" y2="74676"/>
                            <a14:backgroundMark x1="25755" y1="81620" x2="27500" y2="70694"/>
                            <a14:backgroundMark x1="27500" y1="70694" x2="38177" y2="68657"/>
                            <a14:backgroundMark x1="38177" y1="68657" x2="41328" y2="64120"/>
                            <a14:backgroundMark x1="41328" y1="64120" x2="45599" y2="68611"/>
                            <a14:backgroundMark x1="45599" y1="68611" x2="48411" y2="61111"/>
                            <a14:backgroundMark x1="48411" y1="61111" x2="53438" y2="57778"/>
                            <a14:backgroundMark x1="53438" y1="57778" x2="56510" y2="62361"/>
                            <a14:backgroundMark x1="56510" y1="62361" x2="58880" y2="68472"/>
                            <a14:backgroundMark x1="58880" y1="68472" x2="58958" y2="69769"/>
                            <a14:backgroundMark x1="65495" y1="69630" x2="68828" y2="60000"/>
                            <a14:backgroundMark x1="68828" y1="60000" x2="71771" y2="70648"/>
                            <a14:backgroundMark x1="71771" y1="70648" x2="73203" y2="60185"/>
                            <a14:backgroundMark x1="73203" y1="60185" x2="72708" y2="58148"/>
                            <a14:backgroundMark x1="80625" y1="64444" x2="82005" y2="59028"/>
                            <a14:backgroundMark x1="94297" y1="56667" x2="95547" y2="49259"/>
                            <a14:backgroundMark x1="18203" y1="78519" x2="16302" y2="71157"/>
                            <a14:backgroundMark x1="16302" y1="71157" x2="13255" y2="70139"/>
                          </a14:backgroundRemoval>
                        </a14:imgEffect>
                        <a14:imgEffect>
                          <a14:artisticGlowEdges/>
                        </a14:imgEffect>
                      </a14:imgLayer>
                    </a14:imgProps>
                  </a:ext>
                  <a:ext uri="{28A0092B-C50C-407E-A947-70E740481C1C}">
                    <a14:useLocalDpi xmlns:a14="http://schemas.microsoft.com/office/drawing/2010/main" val="0"/>
                  </a:ext>
                </a:extLst>
              </a:blip>
              <a:srcRect t="42328"/>
              <a:stretch/>
            </p:blipFill>
            <p:spPr bwMode="auto">
              <a:xfrm>
                <a:off x="0" y="3394062"/>
                <a:ext cx="12192000" cy="3955143"/>
              </a:xfrm>
              <a:prstGeom prst="rect">
                <a:avLst/>
              </a:prstGeom>
              <a:noFill/>
              <a:extLst>
                <a:ext uri="{909E8E84-426E-40DD-AFC4-6F175D3DCCD1}">
                  <a14:hiddenFill xmlns:a14="http://schemas.microsoft.com/office/drawing/2010/main">
                    <a:solidFill>
                      <a:srgbClr val="FFFFFF"/>
                    </a:solidFill>
                  </a14:hiddenFill>
                </a:ext>
              </a:extLst>
            </p:spPr>
          </p:pic>
        </p:grpSp>
        <p:sp>
          <p:nvSpPr>
            <p:cNvPr id="15" name="TextBox 14">
              <a:extLst>
                <a:ext uri="{FF2B5EF4-FFF2-40B4-BE49-F238E27FC236}">
                  <a16:creationId xmlns:a16="http://schemas.microsoft.com/office/drawing/2014/main" id="{6248F497-47B1-4A6F-9735-125350CE3687}"/>
                </a:ext>
              </a:extLst>
            </p:cNvPr>
            <p:cNvSpPr txBox="1"/>
            <p:nvPr/>
          </p:nvSpPr>
          <p:spPr>
            <a:xfrm>
              <a:off x="5150869" y="2773523"/>
              <a:ext cx="1358064" cy="584775"/>
            </a:xfrm>
            <a:prstGeom prst="rect">
              <a:avLst/>
            </a:prstGeom>
            <a:noFill/>
          </p:spPr>
          <p:txBody>
            <a:bodyPr wrap="none" rtlCol="0">
              <a:spAutoFit/>
            </a:bodyPr>
            <a:lstStyle/>
            <a:p>
              <a:r>
                <a:rPr lang="id-ID" sz="3200" dirty="0">
                  <a:solidFill>
                    <a:schemeClr val="bg1"/>
                  </a:solidFill>
                  <a:latin typeface="Abadi" panose="020B0604020104020204" pitchFamily="34" charset="0"/>
                </a:rPr>
                <a:t>Terima</a:t>
              </a:r>
              <a:endParaRPr lang="en-MY" sz="3200" dirty="0">
                <a:solidFill>
                  <a:schemeClr val="bg1"/>
                </a:solidFill>
                <a:latin typeface="Abadi" panose="020B0604020104020204" pitchFamily="34" charset="0"/>
              </a:endParaRPr>
            </a:p>
          </p:txBody>
        </p:sp>
        <p:sp>
          <p:nvSpPr>
            <p:cNvPr id="16" name="TextBox 15">
              <a:extLst>
                <a:ext uri="{FF2B5EF4-FFF2-40B4-BE49-F238E27FC236}">
                  <a16:creationId xmlns:a16="http://schemas.microsoft.com/office/drawing/2014/main" id="{42ABDC13-7CCA-4FD0-845D-45606D477709}"/>
                </a:ext>
              </a:extLst>
            </p:cNvPr>
            <p:cNvSpPr txBox="1"/>
            <p:nvPr/>
          </p:nvSpPr>
          <p:spPr>
            <a:xfrm>
              <a:off x="166337" y="6519038"/>
              <a:ext cx="1968809" cy="584775"/>
            </a:xfrm>
            <a:prstGeom prst="rect">
              <a:avLst/>
            </a:prstGeom>
            <a:noFill/>
          </p:spPr>
          <p:txBody>
            <a:bodyPr wrap="none" rtlCol="0">
              <a:spAutoFit/>
            </a:bodyPr>
            <a:lstStyle/>
            <a:p>
              <a:r>
                <a:rPr lang="id-ID" sz="3200" dirty="0">
                  <a:solidFill>
                    <a:schemeClr val="bg1"/>
                  </a:solidFill>
                  <a:latin typeface="Abadi" panose="020B0604020104020204" pitchFamily="34" charset="0"/>
                </a:rPr>
                <a:t>Morphling</a:t>
              </a:r>
              <a:endParaRPr lang="en-MY" sz="3200" dirty="0">
                <a:solidFill>
                  <a:schemeClr val="bg1"/>
                </a:solidFill>
                <a:latin typeface="Abadi" panose="020B0604020104020204" pitchFamily="34" charset="0"/>
              </a:endParaRPr>
            </a:p>
          </p:txBody>
        </p:sp>
      </p:grpSp>
      <p:pic>
        <p:nvPicPr>
          <p:cNvPr id="18" name="Graphic 17" descr="Leaf with solid fill">
            <a:extLst>
              <a:ext uri="{FF2B5EF4-FFF2-40B4-BE49-F238E27FC236}">
                <a16:creationId xmlns:a16="http://schemas.microsoft.com/office/drawing/2014/main" id="{1AE56968-3AB7-4A19-841D-10C1E40D7F2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50741" y="6027831"/>
            <a:ext cx="254771" cy="254771"/>
          </a:xfrm>
          <a:prstGeom prst="rect">
            <a:avLst/>
          </a:prstGeom>
        </p:spPr>
      </p:pic>
      <p:pic>
        <p:nvPicPr>
          <p:cNvPr id="20" name="Picture 19">
            <a:extLst>
              <a:ext uri="{FF2B5EF4-FFF2-40B4-BE49-F238E27FC236}">
                <a16:creationId xmlns:a16="http://schemas.microsoft.com/office/drawing/2014/main" id="{70CA5353-A846-44F8-A947-666272DF171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135146" y="4077053"/>
            <a:ext cx="1838736" cy="1251755"/>
          </a:xfrm>
          <a:prstGeom prst="rect">
            <a:avLst/>
          </a:prstGeom>
        </p:spPr>
      </p:pic>
      <p:pic>
        <p:nvPicPr>
          <p:cNvPr id="21" name="Picture 20">
            <a:extLst>
              <a:ext uri="{FF2B5EF4-FFF2-40B4-BE49-F238E27FC236}">
                <a16:creationId xmlns:a16="http://schemas.microsoft.com/office/drawing/2014/main" id="{97A36DFB-D291-4BCE-ACAF-701C2A2493F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757161" y="557522"/>
            <a:ext cx="1850498" cy="1284463"/>
          </a:xfrm>
          <a:prstGeom prst="rect">
            <a:avLst/>
          </a:prstGeom>
        </p:spPr>
      </p:pic>
    </p:spTree>
    <p:extLst>
      <p:ext uri="{BB962C8B-B14F-4D97-AF65-F5344CB8AC3E}">
        <p14:creationId xmlns:p14="http://schemas.microsoft.com/office/powerpoint/2010/main" val="40952243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1000">
        <p159:morph option="byObject"/>
      </p:transition>
    </mc:Choice>
    <mc:Fallback xmlns="">
      <p:transition spd="slow" advTm="100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Box 31">
            <a:extLst>
              <a:ext uri="{FF2B5EF4-FFF2-40B4-BE49-F238E27FC236}">
                <a16:creationId xmlns:a16="http://schemas.microsoft.com/office/drawing/2014/main" id="{C65AB08F-9C0A-4307-95ED-AEFEE61D663E}"/>
              </a:ext>
            </a:extLst>
          </p:cNvPr>
          <p:cNvSpPr txBox="1"/>
          <p:nvPr/>
        </p:nvSpPr>
        <p:spPr>
          <a:xfrm>
            <a:off x="5727732" y="3310224"/>
            <a:ext cx="3135812" cy="954107"/>
          </a:xfrm>
          <a:prstGeom prst="rect">
            <a:avLst/>
          </a:prstGeom>
          <a:noFill/>
        </p:spPr>
        <p:txBody>
          <a:bodyPr wrap="square" rtlCol="0">
            <a:spAutoFit/>
          </a:bodyPr>
          <a:lstStyle/>
          <a:p>
            <a:r>
              <a:rPr lang="id-ID" sz="2400" b="1" dirty="0"/>
              <a:t>Anisa Prasetya</a:t>
            </a:r>
            <a:endParaRPr lang="en-MY" sz="2400" b="1" dirty="0"/>
          </a:p>
          <a:p>
            <a:r>
              <a:rPr lang="id-ID" sz="1600" dirty="0"/>
              <a:t>120140087</a:t>
            </a:r>
            <a:endParaRPr lang="en-MY" sz="1600" dirty="0"/>
          </a:p>
          <a:p>
            <a:r>
              <a:rPr lang="en-MY" sz="1600" dirty="0"/>
              <a:t> </a:t>
            </a:r>
          </a:p>
        </p:txBody>
      </p:sp>
      <p:sp>
        <p:nvSpPr>
          <p:cNvPr id="10" name="TextBox 9">
            <a:extLst>
              <a:ext uri="{FF2B5EF4-FFF2-40B4-BE49-F238E27FC236}">
                <a16:creationId xmlns:a16="http://schemas.microsoft.com/office/drawing/2014/main" id="{30CC9421-1E13-4C44-9DA7-0F2BF27D680D}"/>
              </a:ext>
            </a:extLst>
          </p:cNvPr>
          <p:cNvSpPr txBox="1"/>
          <p:nvPr/>
        </p:nvSpPr>
        <p:spPr>
          <a:xfrm>
            <a:off x="1605215" y="4655928"/>
            <a:ext cx="1848583" cy="954107"/>
          </a:xfrm>
          <a:prstGeom prst="rect">
            <a:avLst/>
          </a:prstGeom>
          <a:noFill/>
        </p:spPr>
        <p:txBody>
          <a:bodyPr wrap="none" rtlCol="0">
            <a:spAutoFit/>
          </a:bodyPr>
          <a:lstStyle/>
          <a:p>
            <a:r>
              <a:rPr lang="id-ID" sz="2400" b="1" dirty="0"/>
              <a:t>William Rusli</a:t>
            </a:r>
            <a:endParaRPr lang="en-MY" sz="2400" b="1" dirty="0"/>
          </a:p>
          <a:p>
            <a:r>
              <a:rPr lang="id-ID" sz="1600" dirty="0"/>
              <a:t>120140090</a:t>
            </a:r>
            <a:endParaRPr lang="en-MY" sz="1600" dirty="0"/>
          </a:p>
          <a:p>
            <a:endParaRPr lang="en-MY" sz="1600" dirty="0"/>
          </a:p>
        </p:txBody>
      </p:sp>
      <p:sp>
        <p:nvSpPr>
          <p:cNvPr id="41" name="TextBox 40">
            <a:extLst>
              <a:ext uri="{FF2B5EF4-FFF2-40B4-BE49-F238E27FC236}">
                <a16:creationId xmlns:a16="http://schemas.microsoft.com/office/drawing/2014/main" id="{2B23E038-E5EE-4488-9B84-CBE7C8AF3641}"/>
              </a:ext>
            </a:extLst>
          </p:cNvPr>
          <p:cNvSpPr txBox="1"/>
          <p:nvPr/>
        </p:nvSpPr>
        <p:spPr>
          <a:xfrm>
            <a:off x="5767219" y="4736473"/>
            <a:ext cx="2079415" cy="954107"/>
          </a:xfrm>
          <a:prstGeom prst="rect">
            <a:avLst/>
          </a:prstGeom>
          <a:noFill/>
        </p:spPr>
        <p:txBody>
          <a:bodyPr wrap="none" rtlCol="0">
            <a:spAutoFit/>
          </a:bodyPr>
          <a:lstStyle/>
          <a:p>
            <a:r>
              <a:rPr lang="id-ID" sz="2400" b="1" dirty="0"/>
              <a:t>M. Fikri Damar</a:t>
            </a:r>
            <a:endParaRPr lang="en-MY" sz="2400" b="1" dirty="0"/>
          </a:p>
          <a:p>
            <a:r>
              <a:rPr lang="id-ID" sz="1600" dirty="0"/>
              <a:t>120140077</a:t>
            </a:r>
            <a:endParaRPr lang="en-MY" sz="1600" dirty="0"/>
          </a:p>
          <a:p>
            <a:endParaRPr lang="en-MY" sz="1600" dirty="0"/>
          </a:p>
        </p:txBody>
      </p:sp>
      <p:sp>
        <p:nvSpPr>
          <p:cNvPr id="45" name="TextBox 44">
            <a:extLst>
              <a:ext uri="{FF2B5EF4-FFF2-40B4-BE49-F238E27FC236}">
                <a16:creationId xmlns:a16="http://schemas.microsoft.com/office/drawing/2014/main" id="{98B9F21E-4C7A-495D-A075-1C474C558CC7}"/>
              </a:ext>
            </a:extLst>
          </p:cNvPr>
          <p:cNvSpPr txBox="1"/>
          <p:nvPr/>
        </p:nvSpPr>
        <p:spPr>
          <a:xfrm>
            <a:off x="10026468" y="4593264"/>
            <a:ext cx="1886286" cy="954107"/>
          </a:xfrm>
          <a:prstGeom prst="rect">
            <a:avLst/>
          </a:prstGeom>
          <a:noFill/>
        </p:spPr>
        <p:txBody>
          <a:bodyPr wrap="none" rtlCol="0">
            <a:spAutoFit/>
          </a:bodyPr>
          <a:lstStyle/>
          <a:p>
            <a:r>
              <a:rPr lang="id-ID" sz="2400" b="1" dirty="0"/>
              <a:t>Alfian Kafilah</a:t>
            </a:r>
            <a:endParaRPr lang="it-IT" sz="2400" b="1" dirty="0"/>
          </a:p>
          <a:p>
            <a:r>
              <a:rPr lang="id-ID" sz="1600" dirty="0"/>
              <a:t>120140109</a:t>
            </a:r>
            <a:endParaRPr lang="en-MY" sz="1600" dirty="0"/>
          </a:p>
          <a:p>
            <a:endParaRPr lang="en-MY" sz="1600" dirty="0"/>
          </a:p>
        </p:txBody>
      </p:sp>
      <p:sp>
        <p:nvSpPr>
          <p:cNvPr id="49" name="TextBox 48">
            <a:extLst>
              <a:ext uri="{FF2B5EF4-FFF2-40B4-BE49-F238E27FC236}">
                <a16:creationId xmlns:a16="http://schemas.microsoft.com/office/drawing/2014/main" id="{D96C15E6-FABB-426B-956C-51C7BA8C894B}"/>
              </a:ext>
            </a:extLst>
          </p:cNvPr>
          <p:cNvSpPr txBox="1"/>
          <p:nvPr/>
        </p:nvSpPr>
        <p:spPr>
          <a:xfrm>
            <a:off x="1628301" y="3328674"/>
            <a:ext cx="3247158" cy="1107996"/>
          </a:xfrm>
          <a:prstGeom prst="rect">
            <a:avLst/>
          </a:prstGeom>
          <a:noFill/>
        </p:spPr>
        <p:txBody>
          <a:bodyPr wrap="square" rtlCol="0">
            <a:spAutoFit/>
          </a:bodyPr>
          <a:lstStyle/>
          <a:p>
            <a:r>
              <a:rPr lang="it-IT" sz="1400" b="1" dirty="0">
                <a:solidFill>
                  <a:srgbClr val="34484B"/>
                </a:solidFill>
              </a:rPr>
              <a:t>LEADER: </a:t>
            </a:r>
          </a:p>
          <a:p>
            <a:r>
              <a:rPr lang="id-ID" sz="2000" b="1" dirty="0"/>
              <a:t>Ahmad Fadillah</a:t>
            </a:r>
            <a:endParaRPr lang="it-IT" sz="2400" b="1" dirty="0"/>
          </a:p>
          <a:p>
            <a:r>
              <a:rPr lang="id-ID" sz="1600" dirty="0"/>
              <a:t>120140092</a:t>
            </a:r>
            <a:endParaRPr lang="en-MY" sz="1600" dirty="0"/>
          </a:p>
          <a:p>
            <a:r>
              <a:rPr lang="en-MY" sz="1600" dirty="0"/>
              <a:t>  </a:t>
            </a:r>
          </a:p>
        </p:txBody>
      </p:sp>
      <p:sp>
        <p:nvSpPr>
          <p:cNvPr id="50" name="TextBox 49">
            <a:extLst>
              <a:ext uri="{FF2B5EF4-FFF2-40B4-BE49-F238E27FC236}">
                <a16:creationId xmlns:a16="http://schemas.microsoft.com/office/drawing/2014/main" id="{2974A53A-EF91-485A-84AB-F82B5D0978B5}"/>
              </a:ext>
            </a:extLst>
          </p:cNvPr>
          <p:cNvSpPr txBox="1"/>
          <p:nvPr/>
        </p:nvSpPr>
        <p:spPr>
          <a:xfrm>
            <a:off x="9954621" y="3237125"/>
            <a:ext cx="2605720" cy="892552"/>
          </a:xfrm>
          <a:prstGeom prst="rect">
            <a:avLst/>
          </a:prstGeom>
          <a:noFill/>
        </p:spPr>
        <p:txBody>
          <a:bodyPr wrap="square" rtlCol="0">
            <a:spAutoFit/>
          </a:bodyPr>
          <a:lstStyle/>
          <a:p>
            <a:r>
              <a:rPr lang="id-ID" sz="2000" b="1" dirty="0"/>
              <a:t>Rahman Pajri</a:t>
            </a:r>
            <a:endParaRPr lang="en-MY" sz="2000" b="1" dirty="0"/>
          </a:p>
          <a:p>
            <a:r>
              <a:rPr lang="id-ID" sz="1600" dirty="0"/>
              <a:t>120140118</a:t>
            </a:r>
            <a:endParaRPr lang="en-MY" sz="1600" dirty="0"/>
          </a:p>
          <a:p>
            <a:endParaRPr lang="en-MY" sz="1600" dirty="0"/>
          </a:p>
        </p:txBody>
      </p:sp>
      <p:pic>
        <p:nvPicPr>
          <p:cNvPr id="54" name="Picture 53">
            <a:extLst>
              <a:ext uri="{FF2B5EF4-FFF2-40B4-BE49-F238E27FC236}">
                <a16:creationId xmlns:a16="http://schemas.microsoft.com/office/drawing/2014/main" id="{30627485-5FD5-4CEE-A81B-9A29409BCBFC}"/>
              </a:ext>
            </a:extLst>
          </p:cNvPr>
          <p:cNvPicPr>
            <a:picLocks noChangeAspect="1"/>
          </p:cNvPicPr>
          <p:nvPr/>
        </p:nvPicPr>
        <p:blipFill rotWithShape="1">
          <a:blip r:embed="rId2">
            <a:duotone>
              <a:prstClr val="black"/>
              <a:schemeClr val="accent1">
                <a:tint val="45000"/>
                <a:satMod val="400000"/>
              </a:schemeClr>
            </a:duotone>
            <a:alphaModFix amt="70000"/>
            <a:extLst>
              <a:ext uri="{BEBA8EAE-BF5A-486C-A8C5-ECC9F3942E4B}">
                <a14:imgProps xmlns:a14="http://schemas.microsoft.com/office/drawing/2010/main">
                  <a14:imgLayer r:embed="rId3">
                    <a14:imgEffect>
                      <a14:artisticGlowEdges/>
                    </a14:imgEffect>
                  </a14:imgLayer>
                </a14:imgProps>
              </a:ext>
              <a:ext uri="{28A0092B-C50C-407E-A947-70E740481C1C}">
                <a14:useLocalDpi xmlns:a14="http://schemas.microsoft.com/office/drawing/2010/main" val="0"/>
              </a:ext>
            </a:extLst>
          </a:blip>
          <a:srcRect l="45298" t="58563"/>
          <a:stretch/>
        </p:blipFill>
        <p:spPr>
          <a:xfrm rot="21424301" flipH="1">
            <a:off x="10935750" y="5505169"/>
            <a:ext cx="2295865" cy="1726529"/>
          </a:xfrm>
          <a:prstGeom prst="rect">
            <a:avLst/>
          </a:prstGeom>
        </p:spPr>
      </p:pic>
      <p:pic>
        <p:nvPicPr>
          <p:cNvPr id="55" name="Picture 54">
            <a:extLst>
              <a:ext uri="{FF2B5EF4-FFF2-40B4-BE49-F238E27FC236}">
                <a16:creationId xmlns:a16="http://schemas.microsoft.com/office/drawing/2014/main" id="{84E75DE1-6576-45ED-9B98-C227A8E37738}"/>
              </a:ext>
            </a:extLst>
          </p:cNvPr>
          <p:cNvPicPr>
            <a:picLocks noChangeAspect="1"/>
          </p:cNvPicPr>
          <p:nvPr/>
        </p:nvPicPr>
        <p:blipFill rotWithShape="1">
          <a:blip r:embed="rId2">
            <a:duotone>
              <a:prstClr val="black"/>
              <a:schemeClr val="accent1">
                <a:tint val="45000"/>
                <a:satMod val="400000"/>
              </a:schemeClr>
            </a:duotone>
            <a:alphaModFix amt="70000"/>
            <a:extLst>
              <a:ext uri="{BEBA8EAE-BF5A-486C-A8C5-ECC9F3942E4B}">
                <a14:imgProps xmlns:a14="http://schemas.microsoft.com/office/drawing/2010/main">
                  <a14:imgLayer r:embed="rId3">
                    <a14:imgEffect>
                      <a14:artisticGlowEdges/>
                    </a14:imgEffect>
                  </a14:imgLayer>
                </a14:imgProps>
              </a:ext>
              <a:ext uri="{28A0092B-C50C-407E-A947-70E740481C1C}">
                <a14:useLocalDpi xmlns:a14="http://schemas.microsoft.com/office/drawing/2010/main" val="0"/>
              </a:ext>
            </a:extLst>
          </a:blip>
          <a:srcRect l="45298" t="58563"/>
          <a:stretch/>
        </p:blipFill>
        <p:spPr>
          <a:xfrm rot="175699">
            <a:off x="-337636" y="5587626"/>
            <a:ext cx="3261297" cy="2452550"/>
          </a:xfrm>
          <a:prstGeom prst="rect">
            <a:avLst/>
          </a:prstGeom>
        </p:spPr>
      </p:pic>
      <p:pic>
        <p:nvPicPr>
          <p:cNvPr id="56" name="Picture 55">
            <a:extLst>
              <a:ext uri="{FF2B5EF4-FFF2-40B4-BE49-F238E27FC236}">
                <a16:creationId xmlns:a16="http://schemas.microsoft.com/office/drawing/2014/main" id="{1D5EEC73-3FC6-41BF-A094-C7C7BC0534D2}"/>
              </a:ext>
            </a:extLst>
          </p:cNvPr>
          <p:cNvPicPr>
            <a:picLocks noChangeAspect="1"/>
          </p:cNvPicPr>
          <p:nvPr/>
        </p:nvPicPr>
        <p:blipFill rotWithShape="1">
          <a:blip r:embed="rId2">
            <a:duotone>
              <a:prstClr val="black"/>
              <a:schemeClr val="accent1">
                <a:tint val="45000"/>
                <a:satMod val="400000"/>
              </a:schemeClr>
            </a:duotone>
            <a:alphaModFix amt="70000"/>
            <a:extLst>
              <a:ext uri="{BEBA8EAE-BF5A-486C-A8C5-ECC9F3942E4B}">
                <a14:imgProps xmlns:a14="http://schemas.microsoft.com/office/drawing/2010/main">
                  <a14:imgLayer r:embed="rId3">
                    <a14:imgEffect>
                      <a14:artisticGlowEdges/>
                    </a14:imgEffect>
                  </a14:imgLayer>
                </a14:imgProps>
              </a:ext>
              <a:ext uri="{28A0092B-C50C-407E-A947-70E740481C1C}">
                <a14:useLocalDpi xmlns:a14="http://schemas.microsoft.com/office/drawing/2010/main" val="0"/>
              </a:ext>
            </a:extLst>
          </a:blip>
          <a:srcRect l="45298" t="58563"/>
          <a:stretch/>
        </p:blipFill>
        <p:spPr>
          <a:xfrm rot="20143828" flipH="1">
            <a:off x="10071763" y="-1381367"/>
            <a:ext cx="3392794" cy="2948929"/>
          </a:xfrm>
          <a:prstGeom prst="rect">
            <a:avLst/>
          </a:prstGeom>
        </p:spPr>
      </p:pic>
      <p:pic>
        <p:nvPicPr>
          <p:cNvPr id="57" name="Picture 56" descr="A picture containing object, lamp&#10;&#10;Description automatically generated">
            <a:extLst>
              <a:ext uri="{FF2B5EF4-FFF2-40B4-BE49-F238E27FC236}">
                <a16:creationId xmlns:a16="http://schemas.microsoft.com/office/drawing/2014/main" id="{83C0D693-57B9-4E33-95A7-8EA143CC4EF3}"/>
              </a:ext>
            </a:extLst>
          </p:cNvPr>
          <p:cNvPicPr>
            <a:picLocks noChangeAspect="1"/>
          </p:cNvPicPr>
          <p:nvPr/>
        </p:nvPicPr>
        <p:blipFill rotWithShape="1">
          <a:blip r:embed="rId4">
            <a:duotone>
              <a:prstClr val="black"/>
              <a:schemeClr val="tx2">
                <a:tint val="45000"/>
                <a:satMod val="400000"/>
              </a:schemeClr>
            </a:duotone>
            <a:extLst>
              <a:ext uri="{BEBA8EAE-BF5A-486C-A8C5-ECC9F3942E4B}">
                <a14:imgProps xmlns:a14="http://schemas.microsoft.com/office/drawing/2010/main">
                  <a14:imgLayer r:embed="rId5">
                    <a14:imgEffect>
                      <a14:backgroundRemoval t="10000" b="90000" l="10000" r="90000">
                        <a14:foregroundMark x1="29634" y1="26593" x2="29268" y2="28532"/>
                        <a14:foregroundMark x1="29512" y1="14404" x2="30488" y2="15235"/>
                        <a14:foregroundMark x1="33049" y1="26039" x2="33049" y2="26039"/>
                        <a14:foregroundMark x1="35610" y1="31302" x2="35610" y2="31302"/>
                      </a14:backgroundRemoval>
                    </a14:imgEffect>
                    <a14:imgEffect>
                      <a14:artisticTexturizer/>
                    </a14:imgEffect>
                    <a14:imgEffect>
                      <a14:colorTemperature colorTemp="5300"/>
                    </a14:imgEffect>
                  </a14:imgLayer>
                </a14:imgProps>
              </a:ext>
              <a:ext uri="{28A0092B-C50C-407E-A947-70E740481C1C}">
                <a14:useLocalDpi xmlns:a14="http://schemas.microsoft.com/office/drawing/2010/main" val="0"/>
              </a:ext>
            </a:extLst>
          </a:blip>
          <a:srcRect l="26382" t="7158" r="34304" b="10033"/>
          <a:stretch/>
        </p:blipFill>
        <p:spPr>
          <a:xfrm rot="20517485">
            <a:off x="9948792" y="5601907"/>
            <a:ext cx="2798959" cy="2595480"/>
          </a:xfrm>
          <a:prstGeom prst="rect">
            <a:avLst/>
          </a:prstGeom>
          <a:effectLst>
            <a:outerShdw blurRad="50800" dist="38100" dir="2700000" algn="tl" rotWithShape="0">
              <a:prstClr val="black">
                <a:alpha val="40000"/>
              </a:prstClr>
            </a:outerShdw>
          </a:effectLst>
        </p:spPr>
      </p:pic>
      <p:pic>
        <p:nvPicPr>
          <p:cNvPr id="58" name="Picture 57">
            <a:extLst>
              <a:ext uri="{FF2B5EF4-FFF2-40B4-BE49-F238E27FC236}">
                <a16:creationId xmlns:a16="http://schemas.microsoft.com/office/drawing/2014/main" id="{288D99E9-3AB2-42D9-8978-652AFC650B40}"/>
              </a:ext>
            </a:extLst>
          </p:cNvPr>
          <p:cNvPicPr>
            <a:picLocks noChangeAspect="1"/>
          </p:cNvPicPr>
          <p:nvPr/>
        </p:nvPicPr>
        <p:blipFill rotWithShape="1">
          <a:blip r:embed="rId2">
            <a:duotone>
              <a:prstClr val="black"/>
              <a:schemeClr val="accent1">
                <a:tint val="45000"/>
                <a:satMod val="400000"/>
              </a:schemeClr>
            </a:duotone>
            <a:alphaModFix amt="70000"/>
            <a:extLst>
              <a:ext uri="{BEBA8EAE-BF5A-486C-A8C5-ECC9F3942E4B}">
                <a14:imgProps xmlns:a14="http://schemas.microsoft.com/office/drawing/2010/main">
                  <a14:imgLayer r:embed="rId3">
                    <a14:imgEffect>
                      <a14:artisticGlowEdges/>
                    </a14:imgEffect>
                  </a14:imgLayer>
                </a14:imgProps>
              </a:ext>
              <a:ext uri="{28A0092B-C50C-407E-A947-70E740481C1C}">
                <a14:useLocalDpi xmlns:a14="http://schemas.microsoft.com/office/drawing/2010/main" val="0"/>
              </a:ext>
            </a:extLst>
          </a:blip>
          <a:srcRect l="45298" t="58563"/>
          <a:stretch/>
        </p:blipFill>
        <p:spPr>
          <a:xfrm rot="6002004" flipV="1">
            <a:off x="-39076" y="-321682"/>
            <a:ext cx="884189" cy="664925"/>
          </a:xfrm>
          <a:prstGeom prst="rect">
            <a:avLst/>
          </a:prstGeom>
        </p:spPr>
      </p:pic>
      <p:pic>
        <p:nvPicPr>
          <p:cNvPr id="59" name="Picture 58">
            <a:extLst>
              <a:ext uri="{FF2B5EF4-FFF2-40B4-BE49-F238E27FC236}">
                <a16:creationId xmlns:a16="http://schemas.microsoft.com/office/drawing/2014/main" id="{934824A2-AFB0-434B-B25D-D689E536A478}"/>
              </a:ext>
            </a:extLst>
          </p:cNvPr>
          <p:cNvPicPr>
            <a:picLocks noChangeAspect="1"/>
          </p:cNvPicPr>
          <p:nvPr/>
        </p:nvPicPr>
        <p:blipFill rotWithShape="1">
          <a:blip r:embed="rId2">
            <a:duotone>
              <a:prstClr val="black"/>
              <a:schemeClr val="accent1">
                <a:tint val="45000"/>
                <a:satMod val="400000"/>
              </a:schemeClr>
            </a:duotone>
            <a:alphaModFix amt="70000"/>
            <a:extLst>
              <a:ext uri="{BEBA8EAE-BF5A-486C-A8C5-ECC9F3942E4B}">
                <a14:imgProps xmlns:a14="http://schemas.microsoft.com/office/drawing/2010/main">
                  <a14:imgLayer r:embed="rId3">
                    <a14:imgEffect>
                      <a14:artisticGlowEdges/>
                    </a14:imgEffect>
                  </a14:imgLayer>
                </a14:imgProps>
              </a:ext>
              <a:ext uri="{28A0092B-C50C-407E-A947-70E740481C1C}">
                <a14:useLocalDpi xmlns:a14="http://schemas.microsoft.com/office/drawing/2010/main" val="0"/>
              </a:ext>
            </a:extLst>
          </a:blip>
          <a:srcRect l="45298" t="58563"/>
          <a:stretch/>
        </p:blipFill>
        <p:spPr>
          <a:xfrm rot="15597996" flipH="1" flipV="1">
            <a:off x="509761" y="296592"/>
            <a:ext cx="1160006" cy="664925"/>
          </a:xfrm>
          <a:prstGeom prst="rect">
            <a:avLst/>
          </a:prstGeom>
        </p:spPr>
      </p:pic>
      <p:sp>
        <p:nvSpPr>
          <p:cNvPr id="60" name="Rectangle 59">
            <a:extLst>
              <a:ext uri="{FF2B5EF4-FFF2-40B4-BE49-F238E27FC236}">
                <a16:creationId xmlns:a16="http://schemas.microsoft.com/office/drawing/2014/main" id="{2972976E-5634-4E8C-BA0E-52FCFE1FAE29}"/>
              </a:ext>
            </a:extLst>
          </p:cNvPr>
          <p:cNvSpPr/>
          <p:nvPr/>
        </p:nvSpPr>
        <p:spPr>
          <a:xfrm>
            <a:off x="115331" y="125016"/>
            <a:ext cx="11931526" cy="6662681"/>
          </a:xfrm>
          <a:custGeom>
            <a:avLst/>
            <a:gdLst>
              <a:gd name="connsiteX0" fmla="*/ 0 w 11931526"/>
              <a:gd name="connsiteY0" fmla="*/ 0 h 6662681"/>
              <a:gd name="connsiteX1" fmla="*/ 543547 w 11931526"/>
              <a:gd name="connsiteY1" fmla="*/ 0 h 6662681"/>
              <a:gd name="connsiteX2" fmla="*/ 1087095 w 11931526"/>
              <a:gd name="connsiteY2" fmla="*/ 0 h 6662681"/>
              <a:gd name="connsiteX3" fmla="*/ 1392011 w 11931526"/>
              <a:gd name="connsiteY3" fmla="*/ 0 h 6662681"/>
              <a:gd name="connsiteX4" fmla="*/ 1696928 w 11931526"/>
              <a:gd name="connsiteY4" fmla="*/ 0 h 6662681"/>
              <a:gd name="connsiteX5" fmla="*/ 2598421 w 11931526"/>
              <a:gd name="connsiteY5" fmla="*/ 0 h 6662681"/>
              <a:gd name="connsiteX6" fmla="*/ 3022653 w 11931526"/>
              <a:gd name="connsiteY6" fmla="*/ 0 h 6662681"/>
              <a:gd name="connsiteX7" fmla="*/ 3804831 w 11931526"/>
              <a:gd name="connsiteY7" fmla="*/ 0 h 6662681"/>
              <a:gd name="connsiteX8" fmla="*/ 4348378 w 11931526"/>
              <a:gd name="connsiteY8" fmla="*/ 0 h 6662681"/>
              <a:gd name="connsiteX9" fmla="*/ 5249871 w 11931526"/>
              <a:gd name="connsiteY9" fmla="*/ 0 h 6662681"/>
              <a:gd name="connsiteX10" fmla="*/ 5793419 w 11931526"/>
              <a:gd name="connsiteY10" fmla="*/ 0 h 6662681"/>
              <a:gd name="connsiteX11" fmla="*/ 6217651 w 11931526"/>
              <a:gd name="connsiteY11" fmla="*/ 0 h 6662681"/>
              <a:gd name="connsiteX12" fmla="*/ 6880513 w 11931526"/>
              <a:gd name="connsiteY12" fmla="*/ 0 h 6662681"/>
              <a:gd name="connsiteX13" fmla="*/ 7185430 w 11931526"/>
              <a:gd name="connsiteY13" fmla="*/ 0 h 6662681"/>
              <a:gd name="connsiteX14" fmla="*/ 7967608 w 11931526"/>
              <a:gd name="connsiteY14" fmla="*/ 0 h 6662681"/>
              <a:gd name="connsiteX15" fmla="*/ 8869101 w 11931526"/>
              <a:gd name="connsiteY15" fmla="*/ 0 h 6662681"/>
              <a:gd name="connsiteX16" fmla="*/ 9531964 w 11931526"/>
              <a:gd name="connsiteY16" fmla="*/ 0 h 6662681"/>
              <a:gd name="connsiteX17" fmla="*/ 10314141 w 11931526"/>
              <a:gd name="connsiteY17" fmla="*/ 0 h 6662681"/>
              <a:gd name="connsiteX18" fmla="*/ 10738373 w 11931526"/>
              <a:gd name="connsiteY18" fmla="*/ 0 h 6662681"/>
              <a:gd name="connsiteX19" fmla="*/ 11281921 w 11931526"/>
              <a:gd name="connsiteY19" fmla="*/ 0 h 6662681"/>
              <a:gd name="connsiteX20" fmla="*/ 11931526 w 11931526"/>
              <a:gd name="connsiteY20" fmla="*/ 0 h 6662681"/>
              <a:gd name="connsiteX21" fmla="*/ 11931526 w 11931526"/>
              <a:gd name="connsiteY21" fmla="*/ 466388 h 6662681"/>
              <a:gd name="connsiteX22" fmla="*/ 11931526 w 11931526"/>
              <a:gd name="connsiteY22" fmla="*/ 932775 h 6662681"/>
              <a:gd name="connsiteX23" fmla="*/ 11931526 w 11931526"/>
              <a:gd name="connsiteY23" fmla="*/ 1665670 h 6662681"/>
              <a:gd name="connsiteX24" fmla="*/ 11931526 w 11931526"/>
              <a:gd name="connsiteY24" fmla="*/ 2265312 h 6662681"/>
              <a:gd name="connsiteX25" fmla="*/ 11931526 w 11931526"/>
              <a:gd name="connsiteY25" fmla="*/ 3064833 h 6662681"/>
              <a:gd name="connsiteX26" fmla="*/ 11931526 w 11931526"/>
              <a:gd name="connsiteY26" fmla="*/ 3531221 h 6662681"/>
              <a:gd name="connsiteX27" fmla="*/ 11931526 w 11931526"/>
              <a:gd name="connsiteY27" fmla="*/ 4330743 h 6662681"/>
              <a:gd name="connsiteX28" fmla="*/ 11931526 w 11931526"/>
              <a:gd name="connsiteY28" fmla="*/ 5063638 h 6662681"/>
              <a:gd name="connsiteX29" fmla="*/ 11931526 w 11931526"/>
              <a:gd name="connsiteY29" fmla="*/ 5663279 h 6662681"/>
              <a:gd name="connsiteX30" fmla="*/ 11931526 w 11931526"/>
              <a:gd name="connsiteY30" fmla="*/ 6662681 h 6662681"/>
              <a:gd name="connsiteX31" fmla="*/ 11268663 w 11931526"/>
              <a:gd name="connsiteY31" fmla="*/ 6662681 h 6662681"/>
              <a:gd name="connsiteX32" fmla="*/ 10367170 w 11931526"/>
              <a:gd name="connsiteY32" fmla="*/ 6662681 h 6662681"/>
              <a:gd name="connsiteX33" fmla="*/ 9823623 w 11931526"/>
              <a:gd name="connsiteY33" fmla="*/ 6662681 h 6662681"/>
              <a:gd name="connsiteX34" fmla="*/ 9160761 w 11931526"/>
              <a:gd name="connsiteY34" fmla="*/ 6662681 h 6662681"/>
              <a:gd name="connsiteX35" fmla="*/ 8259267 w 11931526"/>
              <a:gd name="connsiteY35" fmla="*/ 6662681 h 6662681"/>
              <a:gd name="connsiteX36" fmla="*/ 7954351 w 11931526"/>
              <a:gd name="connsiteY36" fmla="*/ 6662681 h 6662681"/>
              <a:gd name="connsiteX37" fmla="*/ 7530119 w 11931526"/>
              <a:gd name="connsiteY37" fmla="*/ 6662681 h 6662681"/>
              <a:gd name="connsiteX38" fmla="*/ 6628626 w 11931526"/>
              <a:gd name="connsiteY38" fmla="*/ 6662681 h 6662681"/>
              <a:gd name="connsiteX39" fmla="*/ 6085078 w 11931526"/>
              <a:gd name="connsiteY39" fmla="*/ 6662681 h 6662681"/>
              <a:gd name="connsiteX40" fmla="*/ 5541531 w 11931526"/>
              <a:gd name="connsiteY40" fmla="*/ 6662681 h 6662681"/>
              <a:gd name="connsiteX41" fmla="*/ 4997984 w 11931526"/>
              <a:gd name="connsiteY41" fmla="*/ 6662681 h 6662681"/>
              <a:gd name="connsiteX42" fmla="*/ 4335121 w 11931526"/>
              <a:gd name="connsiteY42" fmla="*/ 6662681 h 6662681"/>
              <a:gd name="connsiteX43" fmla="*/ 3791574 w 11931526"/>
              <a:gd name="connsiteY43" fmla="*/ 6662681 h 6662681"/>
              <a:gd name="connsiteX44" fmla="*/ 3009396 w 11931526"/>
              <a:gd name="connsiteY44" fmla="*/ 6662681 h 6662681"/>
              <a:gd name="connsiteX45" fmla="*/ 2346533 w 11931526"/>
              <a:gd name="connsiteY45" fmla="*/ 6662681 h 6662681"/>
              <a:gd name="connsiteX46" fmla="*/ 2041617 w 11931526"/>
              <a:gd name="connsiteY46" fmla="*/ 6662681 h 6662681"/>
              <a:gd name="connsiteX47" fmla="*/ 1498069 w 11931526"/>
              <a:gd name="connsiteY47" fmla="*/ 6662681 h 6662681"/>
              <a:gd name="connsiteX48" fmla="*/ 596576 w 11931526"/>
              <a:gd name="connsiteY48" fmla="*/ 6662681 h 6662681"/>
              <a:gd name="connsiteX49" fmla="*/ 0 w 11931526"/>
              <a:gd name="connsiteY49" fmla="*/ 6662681 h 6662681"/>
              <a:gd name="connsiteX50" fmla="*/ 0 w 11931526"/>
              <a:gd name="connsiteY50" fmla="*/ 6129667 h 6662681"/>
              <a:gd name="connsiteX51" fmla="*/ 0 w 11931526"/>
              <a:gd name="connsiteY51" fmla="*/ 5596652 h 6662681"/>
              <a:gd name="connsiteX52" fmla="*/ 0 w 11931526"/>
              <a:gd name="connsiteY52" fmla="*/ 4930384 h 6662681"/>
              <a:gd name="connsiteX53" fmla="*/ 0 w 11931526"/>
              <a:gd name="connsiteY53" fmla="*/ 4130862 h 6662681"/>
              <a:gd name="connsiteX54" fmla="*/ 0 w 11931526"/>
              <a:gd name="connsiteY54" fmla="*/ 3597848 h 6662681"/>
              <a:gd name="connsiteX55" fmla="*/ 0 w 11931526"/>
              <a:gd name="connsiteY55" fmla="*/ 2931580 h 6662681"/>
              <a:gd name="connsiteX56" fmla="*/ 0 w 11931526"/>
              <a:gd name="connsiteY56" fmla="*/ 2465192 h 6662681"/>
              <a:gd name="connsiteX57" fmla="*/ 0 w 11931526"/>
              <a:gd name="connsiteY57" fmla="*/ 1665670 h 6662681"/>
              <a:gd name="connsiteX58" fmla="*/ 0 w 11931526"/>
              <a:gd name="connsiteY58" fmla="*/ 1132656 h 6662681"/>
              <a:gd name="connsiteX59" fmla="*/ 0 w 11931526"/>
              <a:gd name="connsiteY59" fmla="*/ 599641 h 6662681"/>
              <a:gd name="connsiteX60" fmla="*/ 0 w 11931526"/>
              <a:gd name="connsiteY60" fmla="*/ 0 h 6662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11931526" h="6662681" extrusionOk="0">
                <a:moveTo>
                  <a:pt x="0" y="0"/>
                </a:moveTo>
                <a:cubicBezTo>
                  <a:pt x="251214" y="21538"/>
                  <a:pt x="407159" y="9621"/>
                  <a:pt x="543547" y="0"/>
                </a:cubicBezTo>
                <a:cubicBezTo>
                  <a:pt x="679935" y="-9621"/>
                  <a:pt x="949884" y="6633"/>
                  <a:pt x="1087095" y="0"/>
                </a:cubicBezTo>
                <a:cubicBezTo>
                  <a:pt x="1224306" y="-6633"/>
                  <a:pt x="1243133" y="6927"/>
                  <a:pt x="1392011" y="0"/>
                </a:cubicBezTo>
                <a:cubicBezTo>
                  <a:pt x="1540889" y="-6927"/>
                  <a:pt x="1580803" y="10533"/>
                  <a:pt x="1696928" y="0"/>
                </a:cubicBezTo>
                <a:cubicBezTo>
                  <a:pt x="1813053" y="-10533"/>
                  <a:pt x="2310571" y="-1087"/>
                  <a:pt x="2598421" y="0"/>
                </a:cubicBezTo>
                <a:cubicBezTo>
                  <a:pt x="2886271" y="1087"/>
                  <a:pt x="2834155" y="20935"/>
                  <a:pt x="3022653" y="0"/>
                </a:cubicBezTo>
                <a:cubicBezTo>
                  <a:pt x="3211151" y="-20935"/>
                  <a:pt x="3648146" y="21764"/>
                  <a:pt x="3804831" y="0"/>
                </a:cubicBezTo>
                <a:cubicBezTo>
                  <a:pt x="3961516" y="-21764"/>
                  <a:pt x="4203132" y="-16541"/>
                  <a:pt x="4348378" y="0"/>
                </a:cubicBezTo>
                <a:cubicBezTo>
                  <a:pt x="4493624" y="16541"/>
                  <a:pt x="5062462" y="30200"/>
                  <a:pt x="5249871" y="0"/>
                </a:cubicBezTo>
                <a:cubicBezTo>
                  <a:pt x="5437280" y="-30200"/>
                  <a:pt x="5656892" y="-2268"/>
                  <a:pt x="5793419" y="0"/>
                </a:cubicBezTo>
                <a:cubicBezTo>
                  <a:pt x="5929946" y="2268"/>
                  <a:pt x="6103275" y="-5764"/>
                  <a:pt x="6217651" y="0"/>
                </a:cubicBezTo>
                <a:cubicBezTo>
                  <a:pt x="6332027" y="5764"/>
                  <a:pt x="6741231" y="12674"/>
                  <a:pt x="6880513" y="0"/>
                </a:cubicBezTo>
                <a:cubicBezTo>
                  <a:pt x="7019795" y="-12674"/>
                  <a:pt x="7055145" y="-5199"/>
                  <a:pt x="7185430" y="0"/>
                </a:cubicBezTo>
                <a:cubicBezTo>
                  <a:pt x="7315715" y="5199"/>
                  <a:pt x="7676330" y="37379"/>
                  <a:pt x="7967608" y="0"/>
                </a:cubicBezTo>
                <a:cubicBezTo>
                  <a:pt x="8258886" y="-37379"/>
                  <a:pt x="8497513" y="-43435"/>
                  <a:pt x="8869101" y="0"/>
                </a:cubicBezTo>
                <a:cubicBezTo>
                  <a:pt x="9240689" y="43435"/>
                  <a:pt x="9352024" y="28071"/>
                  <a:pt x="9531964" y="0"/>
                </a:cubicBezTo>
                <a:cubicBezTo>
                  <a:pt x="9711904" y="-28071"/>
                  <a:pt x="10063059" y="10385"/>
                  <a:pt x="10314141" y="0"/>
                </a:cubicBezTo>
                <a:cubicBezTo>
                  <a:pt x="10565223" y="-10385"/>
                  <a:pt x="10596852" y="-11102"/>
                  <a:pt x="10738373" y="0"/>
                </a:cubicBezTo>
                <a:cubicBezTo>
                  <a:pt x="10879894" y="11102"/>
                  <a:pt x="11104894" y="-18121"/>
                  <a:pt x="11281921" y="0"/>
                </a:cubicBezTo>
                <a:cubicBezTo>
                  <a:pt x="11458948" y="18121"/>
                  <a:pt x="11781519" y="20122"/>
                  <a:pt x="11931526" y="0"/>
                </a:cubicBezTo>
                <a:cubicBezTo>
                  <a:pt x="11923039" y="188580"/>
                  <a:pt x="11926240" y="305173"/>
                  <a:pt x="11931526" y="466388"/>
                </a:cubicBezTo>
                <a:cubicBezTo>
                  <a:pt x="11936812" y="627603"/>
                  <a:pt x="11940017" y="760723"/>
                  <a:pt x="11931526" y="932775"/>
                </a:cubicBezTo>
                <a:cubicBezTo>
                  <a:pt x="11923035" y="1104827"/>
                  <a:pt x="11932651" y="1379668"/>
                  <a:pt x="11931526" y="1665670"/>
                </a:cubicBezTo>
                <a:cubicBezTo>
                  <a:pt x="11930401" y="1951672"/>
                  <a:pt x="11918598" y="2128134"/>
                  <a:pt x="11931526" y="2265312"/>
                </a:cubicBezTo>
                <a:cubicBezTo>
                  <a:pt x="11944454" y="2402490"/>
                  <a:pt x="11920622" y="2769657"/>
                  <a:pt x="11931526" y="3064833"/>
                </a:cubicBezTo>
                <a:cubicBezTo>
                  <a:pt x="11942430" y="3360009"/>
                  <a:pt x="11934124" y="3343657"/>
                  <a:pt x="11931526" y="3531221"/>
                </a:cubicBezTo>
                <a:cubicBezTo>
                  <a:pt x="11928928" y="3718785"/>
                  <a:pt x="11927370" y="4080873"/>
                  <a:pt x="11931526" y="4330743"/>
                </a:cubicBezTo>
                <a:cubicBezTo>
                  <a:pt x="11935682" y="4580613"/>
                  <a:pt x="11938856" y="4902318"/>
                  <a:pt x="11931526" y="5063638"/>
                </a:cubicBezTo>
                <a:cubicBezTo>
                  <a:pt x="11924196" y="5224959"/>
                  <a:pt x="11923407" y="5391633"/>
                  <a:pt x="11931526" y="5663279"/>
                </a:cubicBezTo>
                <a:cubicBezTo>
                  <a:pt x="11939645" y="5934925"/>
                  <a:pt x="11896805" y="6387536"/>
                  <a:pt x="11931526" y="6662681"/>
                </a:cubicBezTo>
                <a:cubicBezTo>
                  <a:pt x="11798229" y="6636747"/>
                  <a:pt x="11596835" y="6648624"/>
                  <a:pt x="11268663" y="6662681"/>
                </a:cubicBezTo>
                <a:cubicBezTo>
                  <a:pt x="10940491" y="6676738"/>
                  <a:pt x="10735744" y="6697372"/>
                  <a:pt x="10367170" y="6662681"/>
                </a:cubicBezTo>
                <a:cubicBezTo>
                  <a:pt x="9998596" y="6627990"/>
                  <a:pt x="10021586" y="6660169"/>
                  <a:pt x="9823623" y="6662681"/>
                </a:cubicBezTo>
                <a:cubicBezTo>
                  <a:pt x="9625660" y="6665193"/>
                  <a:pt x="9393447" y="6667155"/>
                  <a:pt x="9160761" y="6662681"/>
                </a:cubicBezTo>
                <a:cubicBezTo>
                  <a:pt x="8928075" y="6658207"/>
                  <a:pt x="8664989" y="6629861"/>
                  <a:pt x="8259267" y="6662681"/>
                </a:cubicBezTo>
                <a:cubicBezTo>
                  <a:pt x="7853545" y="6695501"/>
                  <a:pt x="8070498" y="6664011"/>
                  <a:pt x="7954351" y="6662681"/>
                </a:cubicBezTo>
                <a:cubicBezTo>
                  <a:pt x="7838204" y="6661351"/>
                  <a:pt x="7737957" y="6663536"/>
                  <a:pt x="7530119" y="6662681"/>
                </a:cubicBezTo>
                <a:cubicBezTo>
                  <a:pt x="7322281" y="6661826"/>
                  <a:pt x="7002896" y="6670294"/>
                  <a:pt x="6628626" y="6662681"/>
                </a:cubicBezTo>
                <a:cubicBezTo>
                  <a:pt x="6254356" y="6655068"/>
                  <a:pt x="6247911" y="6642067"/>
                  <a:pt x="6085078" y="6662681"/>
                </a:cubicBezTo>
                <a:cubicBezTo>
                  <a:pt x="5922245" y="6683295"/>
                  <a:pt x="5672372" y="6669895"/>
                  <a:pt x="5541531" y="6662681"/>
                </a:cubicBezTo>
                <a:cubicBezTo>
                  <a:pt x="5410690" y="6655467"/>
                  <a:pt x="5113617" y="6646660"/>
                  <a:pt x="4997984" y="6662681"/>
                </a:cubicBezTo>
                <a:cubicBezTo>
                  <a:pt x="4882351" y="6678702"/>
                  <a:pt x="4533371" y="6635809"/>
                  <a:pt x="4335121" y="6662681"/>
                </a:cubicBezTo>
                <a:cubicBezTo>
                  <a:pt x="4136871" y="6689553"/>
                  <a:pt x="4053944" y="6641515"/>
                  <a:pt x="3791574" y="6662681"/>
                </a:cubicBezTo>
                <a:cubicBezTo>
                  <a:pt x="3529204" y="6683847"/>
                  <a:pt x="3392782" y="6697417"/>
                  <a:pt x="3009396" y="6662681"/>
                </a:cubicBezTo>
                <a:cubicBezTo>
                  <a:pt x="2626010" y="6627945"/>
                  <a:pt x="2568775" y="6672916"/>
                  <a:pt x="2346533" y="6662681"/>
                </a:cubicBezTo>
                <a:cubicBezTo>
                  <a:pt x="2124291" y="6652446"/>
                  <a:pt x="2174991" y="6674737"/>
                  <a:pt x="2041617" y="6662681"/>
                </a:cubicBezTo>
                <a:cubicBezTo>
                  <a:pt x="1908243" y="6650625"/>
                  <a:pt x="1708687" y="6639769"/>
                  <a:pt x="1498069" y="6662681"/>
                </a:cubicBezTo>
                <a:cubicBezTo>
                  <a:pt x="1287451" y="6685593"/>
                  <a:pt x="810854" y="6664249"/>
                  <a:pt x="596576" y="6662681"/>
                </a:cubicBezTo>
                <a:cubicBezTo>
                  <a:pt x="382298" y="6661113"/>
                  <a:pt x="219368" y="6680673"/>
                  <a:pt x="0" y="6662681"/>
                </a:cubicBezTo>
                <a:cubicBezTo>
                  <a:pt x="-11209" y="6483728"/>
                  <a:pt x="-15929" y="6288012"/>
                  <a:pt x="0" y="6129667"/>
                </a:cubicBezTo>
                <a:cubicBezTo>
                  <a:pt x="15929" y="5971322"/>
                  <a:pt x="-19309" y="5778334"/>
                  <a:pt x="0" y="5596652"/>
                </a:cubicBezTo>
                <a:cubicBezTo>
                  <a:pt x="19309" y="5414971"/>
                  <a:pt x="-314" y="5084189"/>
                  <a:pt x="0" y="4930384"/>
                </a:cubicBezTo>
                <a:cubicBezTo>
                  <a:pt x="314" y="4776579"/>
                  <a:pt x="-4848" y="4304448"/>
                  <a:pt x="0" y="4130862"/>
                </a:cubicBezTo>
                <a:cubicBezTo>
                  <a:pt x="4848" y="3957276"/>
                  <a:pt x="-5134" y="3790397"/>
                  <a:pt x="0" y="3597848"/>
                </a:cubicBezTo>
                <a:cubicBezTo>
                  <a:pt x="5134" y="3405299"/>
                  <a:pt x="28883" y="3180228"/>
                  <a:pt x="0" y="2931580"/>
                </a:cubicBezTo>
                <a:cubicBezTo>
                  <a:pt x="-28883" y="2682932"/>
                  <a:pt x="-20955" y="2615412"/>
                  <a:pt x="0" y="2465192"/>
                </a:cubicBezTo>
                <a:cubicBezTo>
                  <a:pt x="20955" y="2314972"/>
                  <a:pt x="19103" y="1885616"/>
                  <a:pt x="0" y="1665670"/>
                </a:cubicBezTo>
                <a:cubicBezTo>
                  <a:pt x="-19103" y="1445724"/>
                  <a:pt x="-26505" y="1381847"/>
                  <a:pt x="0" y="1132656"/>
                </a:cubicBezTo>
                <a:cubicBezTo>
                  <a:pt x="26505" y="883465"/>
                  <a:pt x="17405" y="788683"/>
                  <a:pt x="0" y="599641"/>
                </a:cubicBezTo>
                <a:cubicBezTo>
                  <a:pt x="-17405" y="410599"/>
                  <a:pt x="-10745" y="258027"/>
                  <a:pt x="0" y="0"/>
                </a:cubicBezTo>
                <a:close/>
              </a:path>
            </a:pathLst>
          </a:custGeom>
          <a:noFill/>
          <a:ln w="28575">
            <a:solidFill>
              <a:srgbClr val="34484B"/>
            </a:solidFill>
            <a:extLst>
              <a:ext uri="{C807C97D-BFC1-408E-A445-0C87EB9F89A2}">
                <ask:lineSketchStyleProps xmlns:ask="http://schemas.microsoft.com/office/drawing/2018/sketchyshapes" sd="432278741">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pic>
        <p:nvPicPr>
          <p:cNvPr id="5" name="Picture 4">
            <a:extLst>
              <a:ext uri="{FF2B5EF4-FFF2-40B4-BE49-F238E27FC236}">
                <a16:creationId xmlns:a16="http://schemas.microsoft.com/office/drawing/2014/main" id="{89A5FC14-B6C0-441F-B8CB-628D215769F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68550" y="786858"/>
            <a:ext cx="1112357" cy="1347664"/>
          </a:xfrm>
          <a:prstGeom prst="rect">
            <a:avLst/>
          </a:prstGeom>
        </p:spPr>
      </p:pic>
      <p:grpSp>
        <p:nvGrpSpPr>
          <p:cNvPr id="37" name="Group 36">
            <a:extLst>
              <a:ext uri="{FF2B5EF4-FFF2-40B4-BE49-F238E27FC236}">
                <a16:creationId xmlns:a16="http://schemas.microsoft.com/office/drawing/2014/main" id="{08BC5E1E-1935-4C76-A281-5451DBD53659}"/>
              </a:ext>
            </a:extLst>
          </p:cNvPr>
          <p:cNvGrpSpPr/>
          <p:nvPr/>
        </p:nvGrpSpPr>
        <p:grpSpPr>
          <a:xfrm>
            <a:off x="2830883" y="2273694"/>
            <a:ext cx="6768591" cy="851315"/>
            <a:chOff x="1861803" y="2604977"/>
            <a:chExt cx="4177490" cy="525421"/>
          </a:xfrm>
          <a:effectLst>
            <a:outerShdw blurRad="152400" dist="114300" dir="8100000" algn="tr" rotWithShape="0">
              <a:prstClr val="black">
                <a:alpha val="40000"/>
              </a:prstClr>
            </a:outerShdw>
          </a:effectLst>
        </p:grpSpPr>
        <p:sp>
          <p:nvSpPr>
            <p:cNvPr id="39" name="Rectangle 38">
              <a:extLst>
                <a:ext uri="{FF2B5EF4-FFF2-40B4-BE49-F238E27FC236}">
                  <a16:creationId xmlns:a16="http://schemas.microsoft.com/office/drawing/2014/main" id="{1E6CFFCA-BF3F-4387-A1CA-A1D163108B04}"/>
                </a:ext>
              </a:extLst>
            </p:cNvPr>
            <p:cNvSpPr/>
            <p:nvPr/>
          </p:nvSpPr>
          <p:spPr>
            <a:xfrm>
              <a:off x="1861803" y="2604977"/>
              <a:ext cx="4177490" cy="525421"/>
            </a:xfrm>
            <a:prstGeom prst="rect">
              <a:avLst/>
            </a:prstGeom>
            <a:solidFill>
              <a:srgbClr val="3448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917" dirty="0">
                  <a:solidFill>
                    <a:schemeClr val="bg1"/>
                  </a:solidFill>
                  <a:latin typeface="Abadi Extra Light" panose="020B0204020104020204" pitchFamily="34" charset="0"/>
                </a:rPr>
                <a:t>Rebah.an tech (RA-10)</a:t>
              </a:r>
              <a:endParaRPr lang="en-MY" sz="2917" dirty="0">
                <a:solidFill>
                  <a:schemeClr val="bg1"/>
                </a:solidFill>
                <a:latin typeface="Abadi Extra Light" panose="020B0204020104020204" pitchFamily="34" charset="0"/>
              </a:endParaRPr>
            </a:p>
          </p:txBody>
        </p:sp>
        <p:sp>
          <p:nvSpPr>
            <p:cNvPr id="42" name="Rectangle 41">
              <a:extLst>
                <a:ext uri="{FF2B5EF4-FFF2-40B4-BE49-F238E27FC236}">
                  <a16:creationId xmlns:a16="http://schemas.microsoft.com/office/drawing/2014/main" id="{14B710EE-7675-475D-A38C-F55892F71414}"/>
                </a:ext>
              </a:extLst>
            </p:cNvPr>
            <p:cNvSpPr/>
            <p:nvPr/>
          </p:nvSpPr>
          <p:spPr>
            <a:xfrm>
              <a:off x="1900238" y="2646255"/>
              <a:ext cx="4095749" cy="443714"/>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sz="2917"/>
            </a:p>
          </p:txBody>
        </p:sp>
        <p:pic>
          <p:nvPicPr>
            <p:cNvPr id="43" name="Graphic 42" descr="Magnifying glass">
              <a:extLst>
                <a:ext uri="{FF2B5EF4-FFF2-40B4-BE49-F238E27FC236}">
                  <a16:creationId xmlns:a16="http://schemas.microsoft.com/office/drawing/2014/main" id="{92E15358-602B-458E-A0E2-7314A565CD4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532309" y="2703252"/>
              <a:ext cx="352425" cy="352425"/>
            </a:xfrm>
            <a:prstGeom prst="rect">
              <a:avLst/>
            </a:prstGeom>
          </p:spPr>
        </p:pic>
      </p:grpSp>
      <p:pic>
        <p:nvPicPr>
          <p:cNvPr id="3" name="Picture 2">
            <a:extLst>
              <a:ext uri="{FF2B5EF4-FFF2-40B4-BE49-F238E27FC236}">
                <a16:creationId xmlns:a16="http://schemas.microsoft.com/office/drawing/2014/main" id="{EBC33537-7483-46C2-8E7E-4026AC5EA3BB}"/>
              </a:ext>
            </a:extLst>
          </p:cNvPr>
          <p:cNvPicPr>
            <a:picLocks noChangeAspect="1"/>
          </p:cNvPicPr>
          <p:nvPr/>
        </p:nvPicPr>
        <p:blipFill rotWithShape="1">
          <a:blip r:embed="rId9">
            <a:extLst>
              <a:ext uri="{28A0092B-C50C-407E-A947-70E740481C1C}">
                <a14:useLocalDpi xmlns:a14="http://schemas.microsoft.com/office/drawing/2010/main" val="0"/>
              </a:ext>
            </a:extLst>
          </a:blip>
          <a:srcRect l="36947" t="48939" r="34001" b="6222"/>
          <a:stretch/>
        </p:blipFill>
        <p:spPr>
          <a:xfrm>
            <a:off x="430023" y="3237125"/>
            <a:ext cx="1198278" cy="1232929"/>
          </a:xfrm>
          <a:prstGeom prst="rect">
            <a:avLst/>
          </a:prstGeom>
        </p:spPr>
      </p:pic>
      <p:pic>
        <p:nvPicPr>
          <p:cNvPr id="6" name="Picture 5">
            <a:extLst>
              <a:ext uri="{FF2B5EF4-FFF2-40B4-BE49-F238E27FC236}">
                <a16:creationId xmlns:a16="http://schemas.microsoft.com/office/drawing/2014/main" id="{F3D32CDD-04F2-4942-9373-0725F849A311}"/>
              </a:ext>
            </a:extLst>
          </p:cNvPr>
          <p:cNvPicPr>
            <a:picLocks noChangeAspect="1"/>
          </p:cNvPicPr>
          <p:nvPr/>
        </p:nvPicPr>
        <p:blipFill rotWithShape="1">
          <a:blip r:embed="rId9">
            <a:extLst>
              <a:ext uri="{28A0092B-C50C-407E-A947-70E740481C1C}">
                <a14:useLocalDpi xmlns:a14="http://schemas.microsoft.com/office/drawing/2010/main" val="0"/>
              </a:ext>
            </a:extLst>
          </a:blip>
          <a:srcRect l="66315" t="4297" r="5928" b="52478"/>
          <a:stretch/>
        </p:blipFill>
        <p:spPr>
          <a:xfrm>
            <a:off x="4583453" y="3332556"/>
            <a:ext cx="1151668" cy="1195663"/>
          </a:xfrm>
          <a:prstGeom prst="rect">
            <a:avLst/>
          </a:prstGeom>
        </p:spPr>
      </p:pic>
      <p:pic>
        <p:nvPicPr>
          <p:cNvPr id="9" name="Picture 8">
            <a:extLst>
              <a:ext uri="{FF2B5EF4-FFF2-40B4-BE49-F238E27FC236}">
                <a16:creationId xmlns:a16="http://schemas.microsoft.com/office/drawing/2014/main" id="{AA726016-7E80-4DE9-A30D-9888C67376C0}"/>
              </a:ext>
            </a:extLst>
          </p:cNvPr>
          <p:cNvPicPr>
            <a:picLocks noChangeAspect="1"/>
          </p:cNvPicPr>
          <p:nvPr/>
        </p:nvPicPr>
        <p:blipFill rotWithShape="1">
          <a:blip r:embed="rId9">
            <a:extLst>
              <a:ext uri="{28A0092B-C50C-407E-A947-70E740481C1C}">
                <a14:useLocalDpi xmlns:a14="http://schemas.microsoft.com/office/drawing/2010/main" val="0"/>
              </a:ext>
            </a:extLst>
          </a:blip>
          <a:srcRect l="36070" t="1823" r="34811" b="52798"/>
          <a:stretch/>
        </p:blipFill>
        <p:spPr>
          <a:xfrm>
            <a:off x="441435" y="4692112"/>
            <a:ext cx="1150850" cy="1195663"/>
          </a:xfrm>
          <a:prstGeom prst="rect">
            <a:avLst/>
          </a:prstGeom>
        </p:spPr>
      </p:pic>
      <p:pic>
        <p:nvPicPr>
          <p:cNvPr id="12" name="Picture 11">
            <a:extLst>
              <a:ext uri="{FF2B5EF4-FFF2-40B4-BE49-F238E27FC236}">
                <a16:creationId xmlns:a16="http://schemas.microsoft.com/office/drawing/2014/main" id="{6BA1AA45-D172-4506-B741-EBA4739A9EFE}"/>
              </a:ext>
            </a:extLst>
          </p:cNvPr>
          <p:cNvPicPr>
            <a:picLocks noChangeAspect="1"/>
          </p:cNvPicPr>
          <p:nvPr/>
        </p:nvPicPr>
        <p:blipFill rotWithShape="1">
          <a:blip r:embed="rId9">
            <a:extLst>
              <a:ext uri="{28A0092B-C50C-407E-A947-70E740481C1C}">
                <a14:useLocalDpi xmlns:a14="http://schemas.microsoft.com/office/drawing/2010/main" val="0"/>
              </a:ext>
            </a:extLst>
          </a:blip>
          <a:srcRect l="7704" t="1823" r="64105" b="52798"/>
          <a:stretch/>
        </p:blipFill>
        <p:spPr>
          <a:xfrm>
            <a:off x="8796165" y="4551854"/>
            <a:ext cx="1230303" cy="1320330"/>
          </a:xfrm>
          <a:prstGeom prst="rect">
            <a:avLst/>
          </a:prstGeom>
        </p:spPr>
      </p:pic>
      <p:pic>
        <p:nvPicPr>
          <p:cNvPr id="14" name="Picture 13">
            <a:extLst>
              <a:ext uri="{FF2B5EF4-FFF2-40B4-BE49-F238E27FC236}">
                <a16:creationId xmlns:a16="http://schemas.microsoft.com/office/drawing/2014/main" id="{3C331F38-2122-42DD-A54B-CCFE6A1B6819}"/>
              </a:ext>
            </a:extLst>
          </p:cNvPr>
          <p:cNvPicPr>
            <a:picLocks noChangeAspect="1"/>
          </p:cNvPicPr>
          <p:nvPr/>
        </p:nvPicPr>
        <p:blipFill rotWithShape="1">
          <a:blip r:embed="rId9">
            <a:extLst>
              <a:ext uri="{28A0092B-C50C-407E-A947-70E740481C1C}">
                <a14:useLocalDpi xmlns:a14="http://schemas.microsoft.com/office/drawing/2010/main" val="0"/>
              </a:ext>
            </a:extLst>
          </a:blip>
          <a:srcRect l="7354" t="50000" r="64675" b="6222"/>
          <a:stretch/>
        </p:blipFill>
        <p:spPr>
          <a:xfrm>
            <a:off x="8778031" y="3264181"/>
            <a:ext cx="1151667" cy="1201666"/>
          </a:xfrm>
          <a:prstGeom prst="rect">
            <a:avLst/>
          </a:prstGeom>
        </p:spPr>
      </p:pic>
      <p:pic>
        <p:nvPicPr>
          <p:cNvPr id="16" name="Picture 15">
            <a:extLst>
              <a:ext uri="{FF2B5EF4-FFF2-40B4-BE49-F238E27FC236}">
                <a16:creationId xmlns:a16="http://schemas.microsoft.com/office/drawing/2014/main" id="{04B115F8-32FA-4862-A6D9-1D9AFBE75C51}"/>
              </a:ext>
            </a:extLst>
          </p:cNvPr>
          <p:cNvPicPr>
            <a:picLocks noChangeAspect="1"/>
          </p:cNvPicPr>
          <p:nvPr/>
        </p:nvPicPr>
        <p:blipFill rotWithShape="1">
          <a:blip r:embed="rId9">
            <a:extLst>
              <a:ext uri="{28A0092B-C50C-407E-A947-70E740481C1C}">
                <a14:useLocalDpi xmlns:a14="http://schemas.microsoft.com/office/drawing/2010/main" val="0"/>
              </a:ext>
            </a:extLst>
          </a:blip>
          <a:srcRect l="66315" t="48708" r="5928" b="7587"/>
          <a:stretch/>
        </p:blipFill>
        <p:spPr>
          <a:xfrm>
            <a:off x="4628174" y="4735766"/>
            <a:ext cx="1230303" cy="1291457"/>
          </a:xfrm>
          <a:prstGeom prst="rect">
            <a:avLst/>
          </a:prstGeom>
        </p:spPr>
      </p:pic>
    </p:spTree>
    <p:extLst>
      <p:ext uri="{BB962C8B-B14F-4D97-AF65-F5344CB8AC3E}">
        <p14:creationId xmlns:p14="http://schemas.microsoft.com/office/powerpoint/2010/main" val="19066871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19450">
        <p159:morph option="byObject"/>
      </p:transition>
    </mc:Choice>
    <mc:Fallback xmlns="">
      <p:transition spd="slow" advTm="1945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250"/>
                                        <p:tgtEl>
                                          <p:spTgt spid="49"/>
                                        </p:tgtEl>
                                      </p:cBhvr>
                                    </p:animEffect>
                                  </p:childTnLst>
                                </p:cTn>
                              </p:par>
                            </p:childTnLst>
                          </p:cTn>
                        </p:par>
                        <p:par>
                          <p:cTn id="8" fill="hold">
                            <p:stCondLst>
                              <p:cond delay="250"/>
                            </p:stCondLst>
                            <p:childTnLst>
                              <p:par>
                                <p:cTn id="9" presetID="10" presetClass="entr" presetSubtype="0" fill="hold" grpId="0" nodeType="afterEffect">
                                  <p:stCondLst>
                                    <p:cond delay="0"/>
                                  </p:stCondLst>
                                  <p:childTnLst>
                                    <p:set>
                                      <p:cBhvr>
                                        <p:cTn id="10" dur="1" fill="hold">
                                          <p:stCondLst>
                                            <p:cond delay="0"/>
                                          </p:stCondLst>
                                        </p:cTn>
                                        <p:tgtEl>
                                          <p:spTgt spid="32"/>
                                        </p:tgtEl>
                                        <p:attrNameLst>
                                          <p:attrName>style.visibility</p:attrName>
                                        </p:attrNameLst>
                                      </p:cBhvr>
                                      <p:to>
                                        <p:strVal val="visible"/>
                                      </p:to>
                                    </p:set>
                                    <p:animEffect transition="in" filter="fade">
                                      <p:cBhvr>
                                        <p:cTn id="11" dur="250"/>
                                        <p:tgtEl>
                                          <p:spTgt spid="32"/>
                                        </p:tgtEl>
                                      </p:cBhvr>
                                    </p:animEffect>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50"/>
                                        </p:tgtEl>
                                        <p:attrNameLst>
                                          <p:attrName>style.visibility</p:attrName>
                                        </p:attrNameLst>
                                      </p:cBhvr>
                                      <p:to>
                                        <p:strVal val="visible"/>
                                      </p:to>
                                    </p:set>
                                    <p:animEffect transition="in" filter="fade">
                                      <p:cBhvr>
                                        <p:cTn id="15" dur="250"/>
                                        <p:tgtEl>
                                          <p:spTgt spid="50"/>
                                        </p:tgtEl>
                                      </p:cBhvr>
                                    </p:animEffect>
                                  </p:childTnLst>
                                </p:cTn>
                              </p:par>
                            </p:childTnLst>
                          </p:cTn>
                        </p:par>
                        <p:par>
                          <p:cTn id="16" fill="hold">
                            <p:stCondLst>
                              <p:cond delay="750"/>
                            </p:stCondLst>
                            <p:childTnLst>
                              <p:par>
                                <p:cTn id="17" presetID="10" presetClass="entr" presetSubtype="0" fill="hold" grpId="0"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250"/>
                                        <p:tgtEl>
                                          <p:spTgt spid="10"/>
                                        </p:tgtEl>
                                      </p:cBhvr>
                                    </p:animEffect>
                                  </p:childTnLst>
                                </p:cTn>
                              </p:par>
                            </p:childTnLst>
                          </p:cTn>
                        </p:par>
                        <p:par>
                          <p:cTn id="20" fill="hold">
                            <p:stCondLst>
                              <p:cond delay="1000"/>
                            </p:stCondLst>
                            <p:childTnLst>
                              <p:par>
                                <p:cTn id="21" presetID="10" presetClass="entr" presetSubtype="0" fill="hold" grpId="0" nodeType="afterEffect">
                                  <p:stCondLst>
                                    <p:cond delay="0"/>
                                  </p:stCondLst>
                                  <p:childTnLst>
                                    <p:set>
                                      <p:cBhvr>
                                        <p:cTn id="22" dur="1" fill="hold">
                                          <p:stCondLst>
                                            <p:cond delay="0"/>
                                          </p:stCondLst>
                                        </p:cTn>
                                        <p:tgtEl>
                                          <p:spTgt spid="41"/>
                                        </p:tgtEl>
                                        <p:attrNameLst>
                                          <p:attrName>style.visibility</p:attrName>
                                        </p:attrNameLst>
                                      </p:cBhvr>
                                      <p:to>
                                        <p:strVal val="visible"/>
                                      </p:to>
                                    </p:set>
                                    <p:animEffect transition="in" filter="fade">
                                      <p:cBhvr>
                                        <p:cTn id="23" dur="250"/>
                                        <p:tgtEl>
                                          <p:spTgt spid="41"/>
                                        </p:tgtEl>
                                      </p:cBhvr>
                                    </p:animEffect>
                                  </p:childTnLst>
                                </p:cTn>
                              </p:par>
                            </p:childTnLst>
                          </p:cTn>
                        </p:par>
                        <p:par>
                          <p:cTn id="24" fill="hold">
                            <p:stCondLst>
                              <p:cond delay="1250"/>
                            </p:stCondLst>
                            <p:childTnLst>
                              <p:par>
                                <p:cTn id="25" presetID="10" presetClass="entr" presetSubtype="0" fill="hold" grpId="0" nodeType="afterEffect">
                                  <p:stCondLst>
                                    <p:cond delay="0"/>
                                  </p:stCondLst>
                                  <p:childTnLst>
                                    <p:set>
                                      <p:cBhvr>
                                        <p:cTn id="26" dur="1" fill="hold">
                                          <p:stCondLst>
                                            <p:cond delay="0"/>
                                          </p:stCondLst>
                                        </p:cTn>
                                        <p:tgtEl>
                                          <p:spTgt spid="45"/>
                                        </p:tgtEl>
                                        <p:attrNameLst>
                                          <p:attrName>style.visibility</p:attrName>
                                        </p:attrNameLst>
                                      </p:cBhvr>
                                      <p:to>
                                        <p:strVal val="visible"/>
                                      </p:to>
                                    </p:set>
                                    <p:animEffect transition="in" filter="fade">
                                      <p:cBhvr>
                                        <p:cTn id="27" dur="25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10" grpId="0"/>
      <p:bldP spid="41" grpId="0"/>
      <p:bldP spid="45" grpId="0"/>
      <p:bldP spid="49" grpId="0"/>
      <p:bldP spid="50"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82A3A"/>
        </a:solidFill>
        <a:effectLst/>
      </p:bgPr>
    </p:bg>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99151B92-3FC9-42BC-96C3-B8DBFD366DFE}"/>
              </a:ext>
            </a:extLst>
          </p:cNvPr>
          <p:cNvGrpSpPr/>
          <p:nvPr/>
        </p:nvGrpSpPr>
        <p:grpSpPr>
          <a:xfrm>
            <a:off x="0" y="0"/>
            <a:ext cx="12192000" cy="6858000"/>
            <a:chOff x="0" y="0"/>
            <a:chExt cx="12192000" cy="6858000"/>
          </a:xfrm>
        </p:grpSpPr>
        <p:sp>
          <p:nvSpPr>
            <p:cNvPr id="18" name="Rectangle 17">
              <a:extLst>
                <a:ext uri="{FF2B5EF4-FFF2-40B4-BE49-F238E27FC236}">
                  <a16:creationId xmlns:a16="http://schemas.microsoft.com/office/drawing/2014/main" id="{F53F5C69-AA1C-410A-8FA9-26D50250E066}"/>
                </a:ext>
              </a:extLst>
            </p:cNvPr>
            <p:cNvSpPr/>
            <p:nvPr/>
          </p:nvSpPr>
          <p:spPr>
            <a:xfrm>
              <a:off x="0" y="0"/>
              <a:ext cx="12192000" cy="6858000"/>
            </a:xfrm>
            <a:prstGeom prst="rect">
              <a:avLst/>
            </a:prstGeom>
            <a:solidFill>
              <a:srgbClr val="A6D5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12" name="Oval 11">
              <a:extLst>
                <a:ext uri="{FF2B5EF4-FFF2-40B4-BE49-F238E27FC236}">
                  <a16:creationId xmlns:a16="http://schemas.microsoft.com/office/drawing/2014/main" id="{4C5D8452-5982-4C3A-A1F5-7868FF8A62CB}"/>
                </a:ext>
              </a:extLst>
            </p:cNvPr>
            <p:cNvSpPr/>
            <p:nvPr/>
          </p:nvSpPr>
          <p:spPr>
            <a:xfrm>
              <a:off x="2399551" y="1120776"/>
              <a:ext cx="3152775" cy="302595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grpSp>
      <p:pic>
        <p:nvPicPr>
          <p:cNvPr id="5" name="Picture 2">
            <a:extLst>
              <a:ext uri="{FF2B5EF4-FFF2-40B4-BE49-F238E27FC236}">
                <a16:creationId xmlns:a16="http://schemas.microsoft.com/office/drawing/2014/main" id="{35E9DA00-F5A7-4B38-BE84-76903888386B}"/>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backgroundRemoval t="10000" b="99630" l="547" r="99792">
                        <a14:foregroundMark x1="4922" y1="93194" x2="99792" y2="93194"/>
                        <a14:foregroundMark x1="99792" y1="93194" x2="99792" y2="93194"/>
                        <a14:foregroundMark x1="55339" y1="83194" x2="91667" y2="81991"/>
                        <a14:foregroundMark x1="91667" y1="81991" x2="93620" y2="81991"/>
                        <a14:foregroundMark x1="95833" y1="72824" x2="90417" y2="86806"/>
                        <a14:foregroundMark x1="4297" y1="85694" x2="9922" y2="94213"/>
                        <a14:foregroundMark x1="4922" y1="97407" x2="93828" y2="99630"/>
                        <a14:foregroundMark x1="1250" y1="92593" x2="547" y2="88009"/>
                      </a14:backgroundRemoval>
                    </a14:imgEffect>
                    <a14:imgEffect>
                      <a14:artisticCutout/>
                    </a14:imgEffect>
                  </a14:imgLayer>
                </a14:imgProps>
              </a:ext>
              <a:ext uri="{28A0092B-C50C-407E-A947-70E740481C1C}">
                <a14:useLocalDpi xmlns:a14="http://schemas.microsoft.com/office/drawing/2010/main" val="0"/>
              </a:ext>
            </a:extLst>
          </a:blip>
          <a:srcRect t="18750"/>
          <a:stretch/>
        </p:blipFill>
        <p:spPr bwMode="auto">
          <a:xfrm>
            <a:off x="0" y="1285874"/>
            <a:ext cx="12192000" cy="5572125"/>
          </a:xfrm>
          <a:prstGeom prst="rect">
            <a:avLst/>
          </a:prstGeom>
          <a:noFill/>
          <a:extLst>
            <a:ext uri="{909E8E84-426E-40DD-AFC4-6F175D3DCCD1}">
              <a14:hiddenFill xmlns:a14="http://schemas.microsoft.com/office/drawing/2010/main">
                <a:solidFill>
                  <a:srgbClr val="FFFFFF"/>
                </a:solidFill>
              </a14:hiddenFill>
            </a:ext>
          </a:extLst>
        </p:spPr>
      </p:pic>
      <p:grpSp>
        <p:nvGrpSpPr>
          <p:cNvPr id="21" name="Group 20">
            <a:extLst>
              <a:ext uri="{FF2B5EF4-FFF2-40B4-BE49-F238E27FC236}">
                <a16:creationId xmlns:a16="http://schemas.microsoft.com/office/drawing/2014/main" id="{4FF3496E-C795-477D-BC60-FB7E868B5BB7}"/>
              </a:ext>
            </a:extLst>
          </p:cNvPr>
          <p:cNvGrpSpPr/>
          <p:nvPr/>
        </p:nvGrpSpPr>
        <p:grpSpPr>
          <a:xfrm>
            <a:off x="0" y="717953"/>
            <a:ext cx="12192000" cy="6121400"/>
            <a:chOff x="0" y="488949"/>
            <a:chExt cx="12192000" cy="6121400"/>
          </a:xfrm>
        </p:grpSpPr>
        <p:grpSp>
          <p:nvGrpSpPr>
            <p:cNvPr id="17" name="Group 16">
              <a:extLst>
                <a:ext uri="{FF2B5EF4-FFF2-40B4-BE49-F238E27FC236}">
                  <a16:creationId xmlns:a16="http://schemas.microsoft.com/office/drawing/2014/main" id="{5A57B033-DC7B-455A-BD1D-DEF5D6819779}"/>
                </a:ext>
              </a:extLst>
            </p:cNvPr>
            <p:cNvGrpSpPr/>
            <p:nvPr/>
          </p:nvGrpSpPr>
          <p:grpSpPr>
            <a:xfrm>
              <a:off x="0" y="488949"/>
              <a:ext cx="12192000" cy="6121400"/>
              <a:chOff x="0" y="736599"/>
              <a:chExt cx="12192000" cy="6121400"/>
            </a:xfrm>
          </p:grpSpPr>
          <p:grpSp>
            <p:nvGrpSpPr>
              <p:cNvPr id="13" name="Group 12">
                <a:extLst>
                  <a:ext uri="{FF2B5EF4-FFF2-40B4-BE49-F238E27FC236}">
                    <a16:creationId xmlns:a16="http://schemas.microsoft.com/office/drawing/2014/main" id="{F9878F5E-A7C4-4F44-871E-4666F084EDDD}"/>
                  </a:ext>
                </a:extLst>
              </p:cNvPr>
              <p:cNvGrpSpPr/>
              <p:nvPr/>
            </p:nvGrpSpPr>
            <p:grpSpPr>
              <a:xfrm>
                <a:off x="0" y="736599"/>
                <a:ext cx="12192000" cy="6121400"/>
                <a:chOff x="0" y="736599"/>
                <a:chExt cx="12192000" cy="6121400"/>
              </a:xfrm>
            </p:grpSpPr>
            <p:pic>
              <p:nvPicPr>
                <p:cNvPr id="6" name="Picture 2">
                  <a:extLst>
                    <a:ext uri="{FF2B5EF4-FFF2-40B4-BE49-F238E27FC236}">
                      <a16:creationId xmlns:a16="http://schemas.microsoft.com/office/drawing/2014/main" id="{AD24BB51-5597-4744-A45E-0426C3337AAE}"/>
                    </a:ext>
                  </a:extLst>
                </p:cNvPr>
                <p:cNvPicPr>
                  <a:picLocks noChangeAspect="1" noChangeArrowheads="1"/>
                </p:cNvPicPr>
                <p:nvPr/>
              </p:nvPicPr>
              <p:blipFill rotWithShape="1">
                <a:blip r:embed="rId4">
                  <a:duotone>
                    <a:prstClr val="black"/>
                    <a:schemeClr val="accent1">
                      <a:tint val="45000"/>
                      <a:satMod val="400000"/>
                    </a:schemeClr>
                  </a:duotone>
                  <a:extLst>
                    <a:ext uri="{BEBA8EAE-BF5A-486C-A8C5-ECC9F3942E4B}">
                      <a14:imgProps xmlns:a14="http://schemas.microsoft.com/office/drawing/2010/main">
                        <a14:imgLayer r:embed="rId3">
                          <a14:imgEffect>
                            <a14:backgroundRemoval t="10000" b="99630" l="547" r="99792">
                              <a14:foregroundMark x1="4922" y1="93194" x2="99792" y2="93194"/>
                              <a14:foregroundMark x1="99792" y1="93194" x2="99792" y2="93194"/>
                              <a14:foregroundMark x1="55339" y1="83194" x2="91667" y2="81991"/>
                              <a14:foregroundMark x1="91667" y1="81991" x2="93620" y2="81991"/>
                              <a14:foregroundMark x1="95833" y1="72824" x2="90417" y2="86806"/>
                              <a14:foregroundMark x1="4297" y1="85694" x2="9922" y2="94213"/>
                              <a14:foregroundMark x1="4922" y1="97407" x2="93828" y2="99630"/>
                              <a14:foregroundMark x1="1250" y1="92593" x2="547" y2="88009"/>
                              <a14:foregroundMark x1="67708" y1="70602" x2="67708" y2="70602"/>
                              <a14:foregroundMark x1="67786" y1="67176" x2="67786" y2="69630"/>
                              <a14:foregroundMark x1="77370" y1="69630" x2="76953" y2="58981"/>
                              <a14:foregroundMark x1="76953" y1="58981" x2="79297" y2="68148"/>
                              <a14:foregroundMark x1="2578" y1="72824" x2="3464" y2="64815"/>
                              <a14:foregroundMark x1="3464" y1="64815" x2="5286" y2="72824"/>
                              <a14:foregroundMark x1="5286" y1="72824" x2="3854" y2="64306"/>
                              <a14:foregroundMark x1="3854" y1="64306" x2="3411" y2="63843"/>
                              <a14:foregroundMark x1="10000" y1="64583" x2="9922" y2="63333"/>
                              <a14:foregroundMark x1="4036" y1="62963" x2="3750" y2="61111"/>
                              <a14:foregroundMark x1="3333" y1="63102" x2="3828" y2="61620"/>
                              <a14:foregroundMark x1="3464" y1="61481" x2="3828" y2="63935"/>
                              <a14:foregroundMark x1="3750" y1="61250" x2="5495" y2="64306"/>
                              <a14:backgroundMark x1="16042" y1="47176" x2="31146" y2="49954"/>
                              <a14:backgroundMark x1="31146" y1="49954" x2="33411" y2="48750"/>
                              <a14:backgroundMark x1="23047" y1="53333" x2="28333" y2="47176"/>
                              <a14:backgroundMark x1="30000" y1="37407" x2="27057" y2="53102"/>
                              <a14:backgroundMark x1="27057" y1="53102" x2="26458" y2="53704"/>
                              <a14:backgroundMark x1="27214" y1="49630" x2="16224" y2="56019"/>
                              <a14:backgroundMark x1="16224" y1="56019" x2="11979" y2="60602"/>
                              <a14:backgroundMark x1="11979" y1="60602" x2="7786" y2="58009"/>
                              <a14:backgroundMark x1="7786" y1="58009" x2="16068" y2="43519"/>
                              <a14:backgroundMark x1="16068" y1="43519" x2="15286" y2="54722"/>
                              <a14:backgroundMark x1="15286" y1="54722" x2="17865" y2="60093"/>
                              <a14:backgroundMark x1="17865" y1="60093" x2="12344" y2="65093"/>
                              <a14:backgroundMark x1="3297" y1="61553" x2="1693" y2="60926"/>
                              <a14:backgroundMark x1="9918" y1="64144" x2="3800" y2="61750"/>
                              <a14:backgroundMark x1="12344" y1="65093" x2="10069" y2="64203"/>
                              <a14:backgroundMark x1="4470" y1="61414" x2="10911" y2="62546"/>
                              <a14:backgroundMark x1="1693" y1="60926" x2="3896" y2="61313"/>
                              <a14:backgroundMark x1="10911" y1="62546" x2="25391" y2="72407"/>
                              <a14:backgroundMark x1="25391" y1="72407" x2="30156" y2="66667"/>
                              <a14:backgroundMark x1="30156" y1="66667" x2="43229" y2="59861"/>
                              <a14:backgroundMark x1="43229" y1="59861" x2="49089" y2="53380"/>
                              <a14:backgroundMark x1="49089" y1="53380" x2="54115" y2="53426"/>
                              <a14:backgroundMark x1="54115" y1="53426" x2="56224" y2="60602"/>
                              <a14:backgroundMark x1="56224" y1="60602" x2="63802" y2="53333"/>
                              <a14:backgroundMark x1="63802" y1="53333" x2="69193" y2="58704"/>
                              <a14:backgroundMark x1="69193" y1="58704" x2="78385" y2="51806"/>
                              <a14:backgroundMark x1="78385" y1="51806" x2="82214" y2="55509"/>
                              <a14:backgroundMark x1="82214" y1="55509" x2="86250" y2="55417"/>
                              <a14:backgroundMark x1="86250" y1="55417" x2="88307" y2="47917"/>
                              <a14:backgroundMark x1="88307" y1="47917" x2="92786" y2="43981"/>
                              <a14:backgroundMark x1="92786" y1="43981" x2="96198" y2="48380"/>
                              <a14:backgroundMark x1="96198" y1="48380" x2="98802" y2="33426"/>
                              <a14:backgroundMark x1="98802" y1="33426" x2="95260" y2="26852"/>
                              <a14:backgroundMark x1="95260" y1="26852" x2="81927" y2="48565"/>
                              <a14:backgroundMark x1="81927" y1="48565" x2="72057" y2="55231"/>
                              <a14:backgroundMark x1="72057" y1="55231" x2="43385" y2="50648"/>
                              <a14:backgroundMark x1="43385" y1="50648" x2="25182" y2="59907"/>
                              <a14:backgroundMark x1="25182" y1="59907" x2="18021" y2="50231"/>
                              <a14:backgroundMark x1="18021" y1="50231" x2="9870" y2="52593"/>
                              <a14:backgroundMark x1="9870" y1="52593" x2="5885" y2="61204"/>
                              <a14:backgroundMark x1="3144" y1="62416" x2="859" y2="63426"/>
                              <a14:backgroundMark x1="5885" y1="61204" x2="4660" y2="61746"/>
                              <a14:backgroundMark x1="859" y1="63426" x2="625" y2="72083"/>
                              <a14:backgroundMark x1="625" y1="72083" x2="625" y2="72083"/>
                              <a14:backgroundMark x1="17995" y1="52454" x2="32891" y2="44769"/>
                              <a14:backgroundMark x1="32891" y1="44769" x2="9740" y2="54213"/>
                              <a14:backgroundMark x1="9740" y1="54213" x2="27214" y2="44398"/>
                              <a14:backgroundMark x1="27214" y1="44398" x2="22161" y2="49954"/>
                              <a14:backgroundMark x1="22161" y1="49954" x2="28672" y2="50185"/>
                              <a14:backgroundMark x1="28672" y1="50185" x2="23646" y2="48148"/>
                              <a14:backgroundMark x1="23646" y1="48148" x2="19505" y2="51481"/>
                              <a14:backgroundMark x1="19505" y1="51481" x2="24792" y2="49630"/>
                              <a14:backgroundMark x1="29792" y1="46898" x2="17708" y2="50741"/>
                              <a14:backgroundMark x1="30286" y1="46898" x2="30911" y2="47176"/>
                              <a14:backgroundMark x1="32995" y1="47639" x2="33255" y2="50741"/>
                              <a14:backgroundMark x1="32161" y1="46667" x2="32708" y2="49491"/>
                              <a14:backgroundMark x1="31380" y1="47037" x2="31589" y2="49861"/>
                              <a14:backgroundMark x1="31536" y1="47037" x2="30625" y2="50000"/>
                              <a14:backgroundMark x1="30911" y1="46435" x2="30625" y2="49769"/>
                              <a14:backgroundMark x1="30625" y1="46528" x2="30755" y2="48889"/>
                              <a14:backgroundMark x1="30495" y1="47639" x2="33464" y2="49861"/>
                              <a14:backgroundMark x1="32422" y1="47176" x2="33542" y2="49028"/>
                              <a14:backgroundMark x1="32370" y1="48380" x2="33750" y2="48657"/>
                              <a14:backgroundMark x1="32578" y1="47176" x2="33880" y2="47407"/>
                              <a14:backgroundMark x1="32630" y1="47407" x2="33620" y2="47639"/>
                              <a14:backgroundMark x1="25078" y1="74676" x2="25078" y2="74676"/>
                              <a14:backgroundMark x1="25755" y1="81620" x2="27500" y2="70694"/>
                              <a14:backgroundMark x1="27500" y1="70694" x2="38177" y2="68657"/>
                              <a14:backgroundMark x1="38177" y1="68657" x2="41328" y2="64120"/>
                              <a14:backgroundMark x1="41328" y1="64120" x2="45599" y2="68611"/>
                              <a14:backgroundMark x1="45599" y1="68611" x2="48411" y2="61111"/>
                              <a14:backgroundMark x1="48411" y1="61111" x2="53438" y2="57778"/>
                              <a14:backgroundMark x1="53438" y1="57778" x2="56510" y2="62361"/>
                              <a14:backgroundMark x1="56510" y1="62361" x2="58880" y2="68472"/>
                              <a14:backgroundMark x1="58880" y1="68472" x2="58958" y2="69769"/>
                              <a14:backgroundMark x1="65495" y1="69630" x2="68828" y2="60000"/>
                              <a14:backgroundMark x1="68828" y1="60000" x2="71771" y2="70648"/>
                              <a14:backgroundMark x1="71771" y1="70648" x2="73203" y2="60185"/>
                              <a14:backgroundMark x1="73203" y1="60185" x2="72708" y2="58148"/>
                              <a14:backgroundMark x1="80625" y1="64444" x2="82005" y2="59028"/>
                              <a14:backgroundMark x1="94297" y1="56667" x2="95547" y2="49259"/>
                              <a14:backgroundMark x1="18203" y1="78519" x2="16302" y2="71157"/>
                              <a14:backgroundMark x1="16302" y1="71157" x2="13255" y2="70139"/>
                            </a14:backgroundRemoval>
                          </a14:imgEffect>
                        </a14:imgLayer>
                      </a14:imgProps>
                    </a:ext>
                    <a:ext uri="{28A0092B-C50C-407E-A947-70E740481C1C}">
                      <a14:useLocalDpi xmlns:a14="http://schemas.microsoft.com/office/drawing/2010/main" val="0"/>
                    </a:ext>
                  </a:extLst>
                </a:blip>
                <a:srcRect t="42328"/>
                <a:stretch/>
              </p:blipFill>
              <p:spPr bwMode="auto">
                <a:xfrm>
                  <a:off x="0" y="2902856"/>
                  <a:ext cx="12192000" cy="395514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Rounded Corners 3">
                  <a:extLst>
                    <a:ext uri="{FF2B5EF4-FFF2-40B4-BE49-F238E27FC236}">
                      <a16:creationId xmlns:a16="http://schemas.microsoft.com/office/drawing/2014/main" id="{2A021A04-7FBD-4DA0-BFE2-2E416AC68F35}"/>
                    </a:ext>
                  </a:extLst>
                </p:cNvPr>
                <p:cNvSpPr/>
                <p:nvPr/>
              </p:nvSpPr>
              <p:spPr>
                <a:xfrm>
                  <a:off x="11239500" y="758826"/>
                  <a:ext cx="676275" cy="361950"/>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8" name="Rectangle: Rounded Corners 7">
                  <a:extLst>
                    <a:ext uri="{FF2B5EF4-FFF2-40B4-BE49-F238E27FC236}">
                      <a16:creationId xmlns:a16="http://schemas.microsoft.com/office/drawing/2014/main" id="{124EBD7B-D751-4491-AD1C-AFE076227BD3}"/>
                    </a:ext>
                  </a:extLst>
                </p:cNvPr>
                <p:cNvSpPr/>
                <p:nvPr/>
              </p:nvSpPr>
              <p:spPr>
                <a:xfrm>
                  <a:off x="368300" y="736599"/>
                  <a:ext cx="352425" cy="69853"/>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0" name="Rectangle: Rounded Corners 9">
                  <a:extLst>
                    <a:ext uri="{FF2B5EF4-FFF2-40B4-BE49-F238E27FC236}">
                      <a16:creationId xmlns:a16="http://schemas.microsoft.com/office/drawing/2014/main" id="{4610ADAB-75EC-4370-A9C4-FB30AE9F0672}"/>
                    </a:ext>
                  </a:extLst>
                </p:cNvPr>
                <p:cNvSpPr/>
                <p:nvPr/>
              </p:nvSpPr>
              <p:spPr>
                <a:xfrm>
                  <a:off x="368300" y="869948"/>
                  <a:ext cx="352425" cy="69853"/>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1" name="Rectangle: Rounded Corners 10">
                  <a:extLst>
                    <a:ext uri="{FF2B5EF4-FFF2-40B4-BE49-F238E27FC236}">
                      <a16:creationId xmlns:a16="http://schemas.microsoft.com/office/drawing/2014/main" id="{7E55878B-4042-41C1-89F3-C608B7ADFDD1}"/>
                    </a:ext>
                  </a:extLst>
                </p:cNvPr>
                <p:cNvSpPr/>
                <p:nvPr/>
              </p:nvSpPr>
              <p:spPr>
                <a:xfrm>
                  <a:off x="368300" y="1003297"/>
                  <a:ext cx="352425" cy="69853"/>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9" name="TextBox 8">
                  <a:extLst>
                    <a:ext uri="{FF2B5EF4-FFF2-40B4-BE49-F238E27FC236}">
                      <a16:creationId xmlns:a16="http://schemas.microsoft.com/office/drawing/2014/main" id="{6FB143C0-6896-47E7-92CF-8977963F7BA1}"/>
                    </a:ext>
                  </a:extLst>
                </p:cNvPr>
                <p:cNvSpPr txBox="1"/>
                <p:nvPr/>
              </p:nvSpPr>
              <p:spPr>
                <a:xfrm>
                  <a:off x="3911447" y="2496318"/>
                  <a:ext cx="4692310" cy="1200329"/>
                </a:xfrm>
                <a:prstGeom prst="rect">
                  <a:avLst/>
                </a:prstGeom>
                <a:noFill/>
              </p:spPr>
              <p:txBody>
                <a:bodyPr wrap="none" rtlCol="0">
                  <a:spAutoFit/>
                </a:bodyPr>
                <a:lstStyle/>
                <a:p>
                  <a:r>
                    <a:rPr lang="id-ID" sz="5400" dirty="0">
                      <a:solidFill>
                        <a:schemeClr val="bg1"/>
                      </a:solidFill>
                      <a:latin typeface="Felix Titling" panose="04060505060202020A04" pitchFamily="82" charset="0"/>
                    </a:rPr>
                    <a:t>MORPHLING</a:t>
                  </a:r>
                  <a:r>
                    <a:rPr lang="en-MY" sz="7200" dirty="0">
                      <a:solidFill>
                        <a:schemeClr val="bg1"/>
                      </a:solidFill>
                      <a:latin typeface="Felix Titling" panose="04060505060202020A04" pitchFamily="82" charset="0"/>
                    </a:rPr>
                    <a:t> </a:t>
                  </a:r>
                </a:p>
              </p:txBody>
            </p:sp>
          </p:grpSp>
          <p:sp>
            <p:nvSpPr>
              <p:cNvPr id="15" name="TextBox 14">
                <a:extLst>
                  <a:ext uri="{FF2B5EF4-FFF2-40B4-BE49-F238E27FC236}">
                    <a16:creationId xmlns:a16="http://schemas.microsoft.com/office/drawing/2014/main" id="{6248F497-47B1-4A6F-9735-125350CE3687}"/>
                  </a:ext>
                </a:extLst>
              </p:cNvPr>
              <p:cNvSpPr txBox="1"/>
              <p:nvPr/>
            </p:nvSpPr>
            <p:spPr>
              <a:xfrm>
                <a:off x="9788826" y="6211836"/>
                <a:ext cx="2367956" cy="369332"/>
              </a:xfrm>
              <a:prstGeom prst="rect">
                <a:avLst/>
              </a:prstGeom>
              <a:noFill/>
            </p:spPr>
            <p:txBody>
              <a:bodyPr wrap="none" rtlCol="0">
                <a:spAutoFit/>
              </a:bodyPr>
              <a:lstStyle/>
              <a:p>
                <a:r>
                  <a:rPr lang="id-ID" dirty="0">
                    <a:solidFill>
                      <a:schemeClr val="bg1"/>
                    </a:solidFill>
                    <a:latin typeface="Abadi" panose="020B0604020104020204" pitchFamily="34" charset="0"/>
                  </a:rPr>
                  <a:t>Kelompok PBO10-RA</a:t>
                </a:r>
                <a:r>
                  <a:rPr lang="en-MY" dirty="0">
                    <a:solidFill>
                      <a:schemeClr val="bg1"/>
                    </a:solidFill>
                    <a:latin typeface="Abadi" panose="020B0604020104020204" pitchFamily="34" charset="0"/>
                  </a:rPr>
                  <a:t> </a:t>
                </a:r>
              </a:p>
            </p:txBody>
          </p:sp>
          <p:sp>
            <p:nvSpPr>
              <p:cNvPr id="16" name="TextBox 15">
                <a:extLst>
                  <a:ext uri="{FF2B5EF4-FFF2-40B4-BE49-F238E27FC236}">
                    <a16:creationId xmlns:a16="http://schemas.microsoft.com/office/drawing/2014/main" id="{42ABDC13-7CCA-4FD0-845D-45606D477709}"/>
                  </a:ext>
                </a:extLst>
              </p:cNvPr>
              <p:cNvSpPr txBox="1"/>
              <p:nvPr/>
            </p:nvSpPr>
            <p:spPr>
              <a:xfrm>
                <a:off x="204275" y="6211836"/>
                <a:ext cx="1664238" cy="400110"/>
              </a:xfrm>
              <a:prstGeom prst="rect">
                <a:avLst/>
              </a:prstGeom>
              <a:noFill/>
            </p:spPr>
            <p:txBody>
              <a:bodyPr wrap="none" rtlCol="0">
                <a:spAutoFit/>
              </a:bodyPr>
              <a:lstStyle/>
              <a:p>
                <a:r>
                  <a:rPr lang="id-ID" sz="2000" dirty="0">
                    <a:solidFill>
                      <a:schemeClr val="bg1"/>
                    </a:solidFill>
                    <a:latin typeface="Abadi" panose="020B0604020104020204" pitchFamily="34" charset="0"/>
                  </a:rPr>
                  <a:t>rebah.an tech</a:t>
                </a:r>
                <a:endParaRPr lang="en-MY" sz="2000" dirty="0">
                  <a:solidFill>
                    <a:schemeClr val="bg1"/>
                  </a:solidFill>
                  <a:latin typeface="Abadi" panose="020B0604020104020204" pitchFamily="34" charset="0"/>
                </a:endParaRPr>
              </a:p>
            </p:txBody>
          </p:sp>
        </p:grpSp>
        <p:pic>
          <p:nvPicPr>
            <p:cNvPr id="92" name="Graphic 91" descr="Leaf with solid fill">
              <a:extLst>
                <a:ext uri="{FF2B5EF4-FFF2-40B4-BE49-F238E27FC236}">
                  <a16:creationId xmlns:a16="http://schemas.microsoft.com/office/drawing/2014/main" id="{96C5426A-76C5-4825-8023-6D7086EC888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524250" y="2039494"/>
              <a:ext cx="720414" cy="720414"/>
            </a:xfrm>
            <a:prstGeom prst="rect">
              <a:avLst/>
            </a:prstGeom>
          </p:spPr>
        </p:pic>
      </p:grpSp>
      <p:grpSp>
        <p:nvGrpSpPr>
          <p:cNvPr id="38" name="Group 37">
            <a:extLst>
              <a:ext uri="{FF2B5EF4-FFF2-40B4-BE49-F238E27FC236}">
                <a16:creationId xmlns:a16="http://schemas.microsoft.com/office/drawing/2014/main" id="{0374FB6E-C9CB-426C-8194-8220EDAF2489}"/>
              </a:ext>
            </a:extLst>
          </p:cNvPr>
          <p:cNvGrpSpPr/>
          <p:nvPr/>
        </p:nvGrpSpPr>
        <p:grpSpPr>
          <a:xfrm>
            <a:off x="1014722" y="8922814"/>
            <a:ext cx="2155690" cy="4529800"/>
            <a:chOff x="973974" y="1718600"/>
            <a:chExt cx="2155690" cy="4529800"/>
          </a:xfrm>
        </p:grpSpPr>
        <p:grpSp>
          <p:nvGrpSpPr>
            <p:cNvPr id="39" name="Group 38">
              <a:extLst>
                <a:ext uri="{FF2B5EF4-FFF2-40B4-BE49-F238E27FC236}">
                  <a16:creationId xmlns:a16="http://schemas.microsoft.com/office/drawing/2014/main" id="{A0822E96-72C2-4489-B0D8-592AE589C720}"/>
                </a:ext>
              </a:extLst>
            </p:cNvPr>
            <p:cNvGrpSpPr/>
            <p:nvPr/>
          </p:nvGrpSpPr>
          <p:grpSpPr>
            <a:xfrm>
              <a:off x="973974" y="1718600"/>
              <a:ext cx="2155690" cy="4529800"/>
              <a:chOff x="973974" y="1718600"/>
              <a:chExt cx="2155690" cy="4529800"/>
            </a:xfrm>
            <a:blipFill dpi="0" rotWithShape="1">
              <a:blip r:embed="rId7">
                <a:extLst>
                  <a:ext uri="{28A0092B-C50C-407E-A947-70E740481C1C}">
                    <a14:useLocalDpi xmlns:a14="http://schemas.microsoft.com/office/drawing/2010/main" val="0"/>
                  </a:ext>
                </a:extLst>
              </a:blip>
              <a:srcRect/>
              <a:stretch>
                <a:fillRect/>
              </a:stretch>
            </a:blipFill>
          </p:grpSpPr>
          <p:sp>
            <p:nvSpPr>
              <p:cNvPr id="42" name="Rectangle: Rounded Corners 41">
                <a:extLst>
                  <a:ext uri="{FF2B5EF4-FFF2-40B4-BE49-F238E27FC236}">
                    <a16:creationId xmlns:a16="http://schemas.microsoft.com/office/drawing/2014/main" id="{A9CF0485-7DC4-4A57-83E7-00C99A25D1FC}"/>
                  </a:ext>
                </a:extLst>
              </p:cNvPr>
              <p:cNvSpPr/>
              <p:nvPr/>
            </p:nvSpPr>
            <p:spPr>
              <a:xfrm>
                <a:off x="1014722" y="1718600"/>
                <a:ext cx="2114942" cy="4529800"/>
              </a:xfrm>
              <a:prstGeom prst="roundRect">
                <a:avLst/>
              </a:prstGeom>
              <a:grpFill/>
              <a:ln>
                <a:noFill/>
              </a:ln>
              <a:effectLst>
                <a:outerShdw blurRad="50800" dist="50800" dir="5400000" algn="ctr" rotWithShape="0">
                  <a:srgbClr val="000000">
                    <a:alpha val="5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43" name="Rectangle: Rounded Corners 42">
                <a:extLst>
                  <a:ext uri="{FF2B5EF4-FFF2-40B4-BE49-F238E27FC236}">
                    <a16:creationId xmlns:a16="http://schemas.microsoft.com/office/drawing/2014/main" id="{3DCF50AC-F4E0-4BA1-BEC8-69054B3DCBF1}"/>
                  </a:ext>
                </a:extLst>
              </p:cNvPr>
              <p:cNvSpPr/>
              <p:nvPr/>
            </p:nvSpPr>
            <p:spPr>
              <a:xfrm>
                <a:off x="1700464" y="6076950"/>
                <a:ext cx="743457" cy="7619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44" name="TextBox 43">
                <a:extLst>
                  <a:ext uri="{FF2B5EF4-FFF2-40B4-BE49-F238E27FC236}">
                    <a16:creationId xmlns:a16="http://schemas.microsoft.com/office/drawing/2014/main" id="{1C53FC53-5C31-4C2B-A4BF-8EC81306628D}"/>
                  </a:ext>
                </a:extLst>
              </p:cNvPr>
              <p:cNvSpPr txBox="1"/>
              <p:nvPr/>
            </p:nvSpPr>
            <p:spPr>
              <a:xfrm>
                <a:off x="973974" y="4966035"/>
                <a:ext cx="1843774" cy="1015663"/>
              </a:xfrm>
              <a:prstGeom prst="rect">
                <a:avLst/>
              </a:prstGeom>
              <a:grpFill/>
            </p:spPr>
            <p:txBody>
              <a:bodyPr wrap="none" rtlCol="0">
                <a:spAutoFit/>
              </a:bodyPr>
              <a:lstStyle/>
              <a:p>
                <a:r>
                  <a:rPr lang="en-MY" sz="6000" dirty="0">
                    <a:solidFill>
                      <a:schemeClr val="bg1"/>
                    </a:solidFill>
                    <a:latin typeface="Abadi" panose="020B0604020104020204" pitchFamily="34" charset="0"/>
                  </a:rPr>
                  <a:t>fruits</a:t>
                </a:r>
                <a:endParaRPr lang="en-MY" dirty="0">
                  <a:solidFill>
                    <a:schemeClr val="bg1"/>
                  </a:solidFill>
                  <a:latin typeface="Abadi" panose="020B0604020104020204" pitchFamily="34" charset="0"/>
                </a:endParaRPr>
              </a:p>
            </p:txBody>
          </p:sp>
          <p:sp>
            <p:nvSpPr>
              <p:cNvPr id="45" name="TextBox 44">
                <a:extLst>
                  <a:ext uri="{FF2B5EF4-FFF2-40B4-BE49-F238E27FC236}">
                    <a16:creationId xmlns:a16="http://schemas.microsoft.com/office/drawing/2014/main" id="{046FF7A9-7BCD-4F08-99E0-9ABFDB69E4FF}"/>
                  </a:ext>
                </a:extLst>
              </p:cNvPr>
              <p:cNvSpPr txBox="1"/>
              <p:nvPr/>
            </p:nvSpPr>
            <p:spPr>
              <a:xfrm>
                <a:off x="1014722" y="4896377"/>
                <a:ext cx="630301" cy="369332"/>
              </a:xfrm>
              <a:prstGeom prst="rect">
                <a:avLst/>
              </a:prstGeom>
              <a:noFill/>
            </p:spPr>
            <p:txBody>
              <a:bodyPr wrap="none" rtlCol="0">
                <a:spAutoFit/>
              </a:bodyPr>
              <a:lstStyle/>
              <a:p>
                <a:r>
                  <a:rPr lang="en-MY" dirty="0">
                    <a:solidFill>
                      <a:schemeClr val="bg1"/>
                    </a:solidFill>
                    <a:latin typeface="Abadi" panose="020B0604020104020204" pitchFamily="34" charset="0"/>
                  </a:rPr>
                  <a:t>baru</a:t>
                </a:r>
              </a:p>
            </p:txBody>
          </p:sp>
        </p:grpSp>
        <p:sp>
          <p:nvSpPr>
            <p:cNvPr id="40" name="Rectangle: Rounded Corners 39">
              <a:extLst>
                <a:ext uri="{FF2B5EF4-FFF2-40B4-BE49-F238E27FC236}">
                  <a16:creationId xmlns:a16="http://schemas.microsoft.com/office/drawing/2014/main" id="{BDB694D8-FD84-4D68-97DF-35AC35972A32}"/>
                </a:ext>
              </a:extLst>
            </p:cNvPr>
            <p:cNvSpPr/>
            <p:nvPr/>
          </p:nvSpPr>
          <p:spPr>
            <a:xfrm>
              <a:off x="1706111" y="5972378"/>
              <a:ext cx="743457" cy="76198"/>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pic>
          <p:nvPicPr>
            <p:cNvPr id="41" name="Graphic 40" descr="Blueberry with solid fill">
              <a:extLst>
                <a:ext uri="{FF2B5EF4-FFF2-40B4-BE49-F238E27FC236}">
                  <a16:creationId xmlns:a16="http://schemas.microsoft.com/office/drawing/2014/main" id="{4768C25A-717C-44D6-9C4D-362F4FC7B5F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481811" y="2589204"/>
              <a:ext cx="1180759" cy="1180759"/>
            </a:xfrm>
            <a:prstGeom prst="rect">
              <a:avLst/>
            </a:prstGeom>
          </p:spPr>
        </p:pic>
      </p:grpSp>
      <p:grpSp>
        <p:nvGrpSpPr>
          <p:cNvPr id="46" name="Group 45">
            <a:extLst>
              <a:ext uri="{FF2B5EF4-FFF2-40B4-BE49-F238E27FC236}">
                <a16:creationId xmlns:a16="http://schemas.microsoft.com/office/drawing/2014/main" id="{F700E359-ADE3-4051-8DA8-1164D25C6F5B}"/>
              </a:ext>
            </a:extLst>
          </p:cNvPr>
          <p:cNvGrpSpPr/>
          <p:nvPr/>
        </p:nvGrpSpPr>
        <p:grpSpPr>
          <a:xfrm>
            <a:off x="9038291" y="23492265"/>
            <a:ext cx="2244525" cy="4529800"/>
            <a:chOff x="8997543" y="1739138"/>
            <a:chExt cx="2244525" cy="4529800"/>
          </a:xfrm>
        </p:grpSpPr>
        <p:grpSp>
          <p:nvGrpSpPr>
            <p:cNvPr id="47" name="Group 46">
              <a:extLst>
                <a:ext uri="{FF2B5EF4-FFF2-40B4-BE49-F238E27FC236}">
                  <a16:creationId xmlns:a16="http://schemas.microsoft.com/office/drawing/2014/main" id="{AE58192C-D1D9-4681-BCE1-4E6879CEE54F}"/>
                </a:ext>
              </a:extLst>
            </p:cNvPr>
            <p:cNvGrpSpPr/>
            <p:nvPr/>
          </p:nvGrpSpPr>
          <p:grpSpPr>
            <a:xfrm>
              <a:off x="8997543" y="1739138"/>
              <a:ext cx="2244525" cy="4529800"/>
              <a:chOff x="8997543" y="1739138"/>
              <a:chExt cx="2244525" cy="4529800"/>
            </a:xfrm>
          </p:grpSpPr>
          <p:sp>
            <p:nvSpPr>
              <p:cNvPr id="49" name="Rectangle: Rounded Corners 48">
                <a:extLst>
                  <a:ext uri="{FF2B5EF4-FFF2-40B4-BE49-F238E27FC236}">
                    <a16:creationId xmlns:a16="http://schemas.microsoft.com/office/drawing/2014/main" id="{CB21DBCF-5CAF-47D8-903E-A7B81F2B1DDE}"/>
                  </a:ext>
                </a:extLst>
              </p:cNvPr>
              <p:cNvSpPr/>
              <p:nvPr/>
            </p:nvSpPr>
            <p:spPr>
              <a:xfrm>
                <a:off x="9062336" y="1739138"/>
                <a:ext cx="2114942" cy="4529800"/>
              </a:xfrm>
              <a:prstGeom prst="roundRect">
                <a:avLst/>
              </a:prstGeom>
              <a:blipFill dpi="0" rotWithShape="1">
                <a:blip r:embed="rId10">
                  <a:alphaModFix/>
                  <a:extLst>
                    <a:ext uri="{28A0092B-C50C-407E-A947-70E740481C1C}">
                      <a14:useLocalDpi xmlns:a14="http://schemas.microsoft.com/office/drawing/2010/main" val="0"/>
                    </a:ext>
                  </a:extLst>
                </a:blip>
                <a:srcRect/>
                <a:stretch>
                  <a:fillRect/>
                </a:stretch>
              </a:blipFill>
              <a:ln>
                <a:noFill/>
              </a:ln>
              <a:effectLst>
                <a:outerShdw blurRad="50800" dist="50800" dir="5400000" algn="ctr" rotWithShape="0">
                  <a:srgbClr val="000000">
                    <a:alpha val="5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50" name="Rectangle: Rounded Corners 49">
                <a:extLst>
                  <a:ext uri="{FF2B5EF4-FFF2-40B4-BE49-F238E27FC236}">
                    <a16:creationId xmlns:a16="http://schemas.microsoft.com/office/drawing/2014/main" id="{B65ECCB1-CB2F-4233-939B-A155E6054215}"/>
                  </a:ext>
                </a:extLst>
              </p:cNvPr>
              <p:cNvSpPr/>
              <p:nvPr/>
            </p:nvSpPr>
            <p:spPr>
              <a:xfrm>
                <a:off x="9748078" y="6076950"/>
                <a:ext cx="743457" cy="76198"/>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51" name="TextBox 50">
                <a:extLst>
                  <a:ext uri="{FF2B5EF4-FFF2-40B4-BE49-F238E27FC236}">
                    <a16:creationId xmlns:a16="http://schemas.microsoft.com/office/drawing/2014/main" id="{BA0BAB1C-A8EE-4682-9968-7F76DE428281}"/>
                  </a:ext>
                </a:extLst>
              </p:cNvPr>
              <p:cNvSpPr txBox="1"/>
              <p:nvPr/>
            </p:nvSpPr>
            <p:spPr>
              <a:xfrm>
                <a:off x="8997543" y="5015120"/>
                <a:ext cx="2244525" cy="1015663"/>
              </a:xfrm>
              <a:prstGeom prst="rect">
                <a:avLst/>
              </a:prstGeom>
              <a:noFill/>
            </p:spPr>
            <p:txBody>
              <a:bodyPr wrap="none" rtlCol="0">
                <a:spAutoFit/>
              </a:bodyPr>
              <a:lstStyle/>
              <a:p>
                <a:r>
                  <a:rPr lang="en-MY" sz="6000" dirty="0">
                    <a:solidFill>
                      <a:schemeClr val="bg1"/>
                    </a:solidFill>
                    <a:latin typeface="Abadi" panose="020B0604020104020204" pitchFamily="34" charset="0"/>
                  </a:rPr>
                  <a:t>bunga</a:t>
                </a:r>
                <a:endParaRPr lang="en-MY" dirty="0">
                  <a:solidFill>
                    <a:schemeClr val="bg1"/>
                  </a:solidFill>
                  <a:latin typeface="Abadi" panose="020B0604020104020204" pitchFamily="34" charset="0"/>
                </a:endParaRPr>
              </a:p>
            </p:txBody>
          </p:sp>
          <p:sp>
            <p:nvSpPr>
              <p:cNvPr id="52" name="TextBox 51">
                <a:extLst>
                  <a:ext uri="{FF2B5EF4-FFF2-40B4-BE49-F238E27FC236}">
                    <a16:creationId xmlns:a16="http://schemas.microsoft.com/office/drawing/2014/main" id="{5049A3CB-B811-4233-B346-6C28E620C274}"/>
                  </a:ext>
                </a:extLst>
              </p:cNvPr>
              <p:cNvSpPr txBox="1"/>
              <p:nvPr/>
            </p:nvSpPr>
            <p:spPr>
              <a:xfrm>
                <a:off x="9043600" y="4940970"/>
                <a:ext cx="833883" cy="369332"/>
              </a:xfrm>
              <a:prstGeom prst="rect">
                <a:avLst/>
              </a:prstGeom>
              <a:noFill/>
            </p:spPr>
            <p:txBody>
              <a:bodyPr wrap="none" rtlCol="0">
                <a:spAutoFit/>
              </a:bodyPr>
              <a:lstStyle/>
              <a:p>
                <a:r>
                  <a:rPr lang="en-MY" dirty="0">
                    <a:solidFill>
                      <a:schemeClr val="bg1"/>
                    </a:solidFill>
                    <a:latin typeface="Abadi" panose="020B0604020104020204" pitchFamily="34" charset="0"/>
                  </a:rPr>
                  <a:t>rapper</a:t>
                </a:r>
              </a:p>
            </p:txBody>
          </p:sp>
        </p:grpSp>
        <p:pic>
          <p:nvPicPr>
            <p:cNvPr id="48" name="Graphic 47" descr="Frangipani with solid fill">
              <a:extLst>
                <a:ext uri="{FF2B5EF4-FFF2-40B4-BE49-F238E27FC236}">
                  <a16:creationId xmlns:a16="http://schemas.microsoft.com/office/drawing/2014/main" id="{C0EC9991-285B-402D-9066-A20ADB5F25B1}"/>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721288" y="2633152"/>
              <a:ext cx="914400" cy="914400"/>
            </a:xfrm>
            <a:prstGeom prst="rect">
              <a:avLst/>
            </a:prstGeom>
          </p:spPr>
        </p:pic>
      </p:grpSp>
      <p:grpSp>
        <p:nvGrpSpPr>
          <p:cNvPr id="53" name="Group 52">
            <a:extLst>
              <a:ext uri="{FF2B5EF4-FFF2-40B4-BE49-F238E27FC236}">
                <a16:creationId xmlns:a16="http://schemas.microsoft.com/office/drawing/2014/main" id="{6F7DF22C-4B96-4557-96B7-83A5458C979C}"/>
              </a:ext>
            </a:extLst>
          </p:cNvPr>
          <p:cNvGrpSpPr/>
          <p:nvPr/>
        </p:nvGrpSpPr>
        <p:grpSpPr>
          <a:xfrm>
            <a:off x="6397986" y="18579661"/>
            <a:ext cx="2114942" cy="4529800"/>
            <a:chOff x="6357238" y="1739138"/>
            <a:chExt cx="2114942" cy="4529800"/>
          </a:xfrm>
        </p:grpSpPr>
        <p:grpSp>
          <p:nvGrpSpPr>
            <p:cNvPr id="54" name="Group 53">
              <a:extLst>
                <a:ext uri="{FF2B5EF4-FFF2-40B4-BE49-F238E27FC236}">
                  <a16:creationId xmlns:a16="http://schemas.microsoft.com/office/drawing/2014/main" id="{27E240E8-B56A-4D3A-9E7C-B268F66B8339}"/>
                </a:ext>
              </a:extLst>
            </p:cNvPr>
            <p:cNvGrpSpPr/>
            <p:nvPr/>
          </p:nvGrpSpPr>
          <p:grpSpPr>
            <a:xfrm>
              <a:off x="6357238" y="1739138"/>
              <a:ext cx="2114942" cy="4529800"/>
              <a:chOff x="6357238" y="1739138"/>
              <a:chExt cx="2114942" cy="4529800"/>
            </a:xfrm>
          </p:grpSpPr>
          <p:sp>
            <p:nvSpPr>
              <p:cNvPr id="56" name="Rectangle: Rounded Corners 55">
                <a:extLst>
                  <a:ext uri="{FF2B5EF4-FFF2-40B4-BE49-F238E27FC236}">
                    <a16:creationId xmlns:a16="http://schemas.microsoft.com/office/drawing/2014/main" id="{26A07D3C-DA1C-4FFE-B45A-63A918D30DE6}"/>
                  </a:ext>
                </a:extLst>
              </p:cNvPr>
              <p:cNvSpPr/>
              <p:nvPr/>
            </p:nvSpPr>
            <p:spPr>
              <a:xfrm>
                <a:off x="6357238" y="1739138"/>
                <a:ext cx="2114942" cy="4529800"/>
              </a:xfrm>
              <a:prstGeom prst="roundRect">
                <a:avLst/>
              </a:prstGeom>
              <a:blipFill dpi="0" rotWithShape="1">
                <a:blip r:embed="rId13">
                  <a:alphaModFix/>
                  <a:extLst>
                    <a:ext uri="{28A0092B-C50C-407E-A947-70E740481C1C}">
                      <a14:useLocalDpi xmlns:a14="http://schemas.microsoft.com/office/drawing/2010/main" val="0"/>
                    </a:ext>
                  </a:extLst>
                </a:blip>
                <a:srcRect/>
                <a:stretch>
                  <a:fillRect/>
                </a:stretch>
              </a:blipFill>
              <a:ln>
                <a:noFill/>
              </a:ln>
              <a:effectLst>
                <a:outerShdw blurRad="50800" dist="50800" dir="5400000" algn="ctr" rotWithShape="0">
                  <a:srgbClr val="000000">
                    <a:alpha val="5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57" name="Rectangle: Rounded Corners 56">
                <a:extLst>
                  <a:ext uri="{FF2B5EF4-FFF2-40B4-BE49-F238E27FC236}">
                    <a16:creationId xmlns:a16="http://schemas.microsoft.com/office/drawing/2014/main" id="{B16E97C1-52CE-430F-A979-31CE35254C17}"/>
                  </a:ext>
                </a:extLst>
              </p:cNvPr>
              <p:cNvSpPr/>
              <p:nvPr/>
            </p:nvSpPr>
            <p:spPr>
              <a:xfrm>
                <a:off x="7042980" y="6038851"/>
                <a:ext cx="743457" cy="76198"/>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58" name="TextBox 57">
                <a:extLst>
                  <a:ext uri="{FF2B5EF4-FFF2-40B4-BE49-F238E27FC236}">
                    <a16:creationId xmlns:a16="http://schemas.microsoft.com/office/drawing/2014/main" id="{F1EA71F1-CEBF-491D-93C9-43E0D285054E}"/>
                  </a:ext>
                </a:extLst>
              </p:cNvPr>
              <p:cNvSpPr txBox="1"/>
              <p:nvPr/>
            </p:nvSpPr>
            <p:spPr>
              <a:xfrm>
                <a:off x="6575915" y="4950493"/>
                <a:ext cx="1596912" cy="1107996"/>
              </a:xfrm>
              <a:prstGeom prst="rect">
                <a:avLst/>
              </a:prstGeom>
              <a:noFill/>
            </p:spPr>
            <p:txBody>
              <a:bodyPr wrap="none" rtlCol="0">
                <a:spAutoFit/>
              </a:bodyPr>
              <a:lstStyle/>
              <a:p>
                <a:r>
                  <a:rPr lang="en-MY" sz="6600" dirty="0">
                    <a:solidFill>
                      <a:schemeClr val="bg1"/>
                    </a:solidFill>
                    <a:latin typeface="Abadi" panose="020B0604020104020204" pitchFamily="34" charset="0"/>
                  </a:rPr>
                  <a:t>tree</a:t>
                </a:r>
                <a:endParaRPr lang="en-MY" dirty="0">
                  <a:solidFill>
                    <a:schemeClr val="bg1"/>
                  </a:solidFill>
                  <a:latin typeface="Abadi" panose="020B0604020104020204" pitchFamily="34" charset="0"/>
                </a:endParaRPr>
              </a:p>
            </p:txBody>
          </p:sp>
          <p:sp>
            <p:nvSpPr>
              <p:cNvPr id="59" name="TextBox 58">
                <a:extLst>
                  <a:ext uri="{FF2B5EF4-FFF2-40B4-BE49-F238E27FC236}">
                    <a16:creationId xmlns:a16="http://schemas.microsoft.com/office/drawing/2014/main" id="{57CD19F2-235F-40BE-9BD4-42610F91A628}"/>
                  </a:ext>
                </a:extLst>
              </p:cNvPr>
              <p:cNvSpPr txBox="1"/>
              <p:nvPr/>
            </p:nvSpPr>
            <p:spPr>
              <a:xfrm>
                <a:off x="6616252" y="4950493"/>
                <a:ext cx="647934" cy="369332"/>
              </a:xfrm>
              <a:prstGeom prst="rect">
                <a:avLst/>
              </a:prstGeom>
              <a:noFill/>
            </p:spPr>
            <p:txBody>
              <a:bodyPr wrap="none" rtlCol="0">
                <a:spAutoFit/>
              </a:bodyPr>
              <a:lstStyle/>
              <a:p>
                <a:r>
                  <a:rPr lang="en-MY" dirty="0">
                    <a:solidFill>
                      <a:schemeClr val="bg1"/>
                    </a:solidFill>
                    <a:latin typeface="Abadi" panose="020B0604020104020204" pitchFamily="34" charset="0"/>
                  </a:rPr>
                  <a:t>lama</a:t>
                </a:r>
              </a:p>
            </p:txBody>
          </p:sp>
        </p:grpSp>
        <p:pic>
          <p:nvPicPr>
            <p:cNvPr id="55" name="Graphic 54" descr="Tree With Roots with solid fill">
              <a:extLst>
                <a:ext uri="{FF2B5EF4-FFF2-40B4-BE49-F238E27FC236}">
                  <a16:creationId xmlns:a16="http://schemas.microsoft.com/office/drawing/2014/main" id="{9FD57E6A-71A2-4405-BABD-B08A6FF12E0E}"/>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6940219" y="2615019"/>
              <a:ext cx="914400" cy="914400"/>
            </a:xfrm>
            <a:prstGeom prst="rect">
              <a:avLst/>
            </a:prstGeom>
          </p:spPr>
        </p:pic>
      </p:grpSp>
      <p:grpSp>
        <p:nvGrpSpPr>
          <p:cNvPr id="60" name="Group 59">
            <a:extLst>
              <a:ext uri="{FF2B5EF4-FFF2-40B4-BE49-F238E27FC236}">
                <a16:creationId xmlns:a16="http://schemas.microsoft.com/office/drawing/2014/main" id="{B63FDBD3-D8A9-4384-901F-1BCB8EA351F0}"/>
              </a:ext>
            </a:extLst>
          </p:cNvPr>
          <p:cNvGrpSpPr/>
          <p:nvPr/>
        </p:nvGrpSpPr>
        <p:grpSpPr>
          <a:xfrm>
            <a:off x="3760570" y="13636508"/>
            <a:ext cx="2114942" cy="4529800"/>
            <a:chOff x="3719822" y="1739138"/>
            <a:chExt cx="2114942" cy="4529800"/>
          </a:xfrm>
        </p:grpSpPr>
        <p:grpSp>
          <p:nvGrpSpPr>
            <p:cNvPr id="61" name="Group 60">
              <a:extLst>
                <a:ext uri="{FF2B5EF4-FFF2-40B4-BE49-F238E27FC236}">
                  <a16:creationId xmlns:a16="http://schemas.microsoft.com/office/drawing/2014/main" id="{BB6C0A1B-7A24-411A-B971-D28B409E3F10}"/>
                </a:ext>
              </a:extLst>
            </p:cNvPr>
            <p:cNvGrpSpPr/>
            <p:nvPr/>
          </p:nvGrpSpPr>
          <p:grpSpPr>
            <a:xfrm>
              <a:off x="3719822" y="1739138"/>
              <a:ext cx="2114942" cy="4529800"/>
              <a:chOff x="3719822" y="1739138"/>
              <a:chExt cx="2114942" cy="4529800"/>
            </a:xfrm>
          </p:grpSpPr>
          <p:sp>
            <p:nvSpPr>
              <p:cNvPr id="63" name="Rectangle: Rounded Corners 62">
                <a:extLst>
                  <a:ext uri="{FF2B5EF4-FFF2-40B4-BE49-F238E27FC236}">
                    <a16:creationId xmlns:a16="http://schemas.microsoft.com/office/drawing/2014/main" id="{D562CC65-2148-4AE2-97B7-941D07B401A1}"/>
                  </a:ext>
                </a:extLst>
              </p:cNvPr>
              <p:cNvSpPr/>
              <p:nvPr/>
            </p:nvSpPr>
            <p:spPr>
              <a:xfrm>
                <a:off x="3719822" y="1739138"/>
                <a:ext cx="2114942" cy="4529800"/>
              </a:xfrm>
              <a:prstGeom prst="roundRect">
                <a:avLst/>
              </a:prstGeom>
              <a:blipFill dpi="0" rotWithShape="1">
                <a:blip r:embed="rId16">
                  <a:alphaModFix/>
                  <a:extLst>
                    <a:ext uri="{28A0092B-C50C-407E-A947-70E740481C1C}">
                      <a14:useLocalDpi xmlns:a14="http://schemas.microsoft.com/office/drawing/2010/main" val="0"/>
                    </a:ext>
                  </a:extLst>
                </a:blip>
                <a:srcRect/>
                <a:stretch>
                  <a:fillRect/>
                </a:stretch>
              </a:blipFill>
              <a:ln>
                <a:noFill/>
              </a:ln>
              <a:effectLst>
                <a:outerShdw blurRad="50800" dist="50800" dir="5400000" algn="ctr" rotWithShape="0">
                  <a:srgbClr val="000000">
                    <a:alpha val="5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64" name="Rectangle: Rounded Corners 63">
                <a:extLst>
                  <a:ext uri="{FF2B5EF4-FFF2-40B4-BE49-F238E27FC236}">
                    <a16:creationId xmlns:a16="http://schemas.microsoft.com/office/drawing/2014/main" id="{30B252E0-3C91-4B42-BA66-9B8A5E6AFC0F}"/>
                  </a:ext>
                </a:extLst>
              </p:cNvPr>
              <p:cNvSpPr/>
              <p:nvPr/>
            </p:nvSpPr>
            <p:spPr>
              <a:xfrm>
                <a:off x="4405564" y="6076950"/>
                <a:ext cx="743457" cy="76198"/>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65" name="TextBox 64">
                <a:extLst>
                  <a:ext uri="{FF2B5EF4-FFF2-40B4-BE49-F238E27FC236}">
                    <a16:creationId xmlns:a16="http://schemas.microsoft.com/office/drawing/2014/main" id="{5937493F-DFFF-46D0-8D99-23EA652F4BC9}"/>
                  </a:ext>
                </a:extLst>
              </p:cNvPr>
              <p:cNvSpPr txBox="1"/>
              <p:nvPr/>
            </p:nvSpPr>
            <p:spPr>
              <a:xfrm>
                <a:off x="3883954" y="4940970"/>
                <a:ext cx="1877437" cy="1107996"/>
              </a:xfrm>
              <a:prstGeom prst="rect">
                <a:avLst/>
              </a:prstGeom>
              <a:noFill/>
            </p:spPr>
            <p:txBody>
              <a:bodyPr wrap="none" rtlCol="0">
                <a:spAutoFit/>
              </a:bodyPr>
              <a:lstStyle/>
              <a:p>
                <a:r>
                  <a:rPr lang="en-MY" sz="6600" dirty="0">
                    <a:solidFill>
                      <a:schemeClr val="bg1"/>
                    </a:solidFill>
                    <a:latin typeface="Abadi" panose="020B0604020104020204" pitchFamily="34" charset="0"/>
                  </a:rPr>
                  <a:t>seed</a:t>
                </a:r>
                <a:endParaRPr lang="en-MY" dirty="0">
                  <a:solidFill>
                    <a:schemeClr val="bg1"/>
                  </a:solidFill>
                  <a:latin typeface="Abadi" panose="020B0604020104020204" pitchFamily="34" charset="0"/>
                </a:endParaRPr>
              </a:p>
            </p:txBody>
          </p:sp>
          <p:sp>
            <p:nvSpPr>
              <p:cNvPr id="66" name="TextBox 65">
                <a:extLst>
                  <a:ext uri="{FF2B5EF4-FFF2-40B4-BE49-F238E27FC236}">
                    <a16:creationId xmlns:a16="http://schemas.microsoft.com/office/drawing/2014/main" id="{9E0A116A-1CA5-430C-91EC-92141CD74910}"/>
                  </a:ext>
                </a:extLst>
              </p:cNvPr>
              <p:cNvSpPr txBox="1"/>
              <p:nvPr/>
            </p:nvSpPr>
            <p:spPr>
              <a:xfrm>
                <a:off x="3883954" y="4990055"/>
                <a:ext cx="631904" cy="369332"/>
              </a:xfrm>
              <a:prstGeom prst="rect">
                <a:avLst/>
              </a:prstGeom>
              <a:noFill/>
            </p:spPr>
            <p:txBody>
              <a:bodyPr wrap="none" rtlCol="0">
                <a:spAutoFit/>
              </a:bodyPr>
              <a:lstStyle/>
              <a:p>
                <a:r>
                  <a:rPr lang="en-MY" dirty="0">
                    <a:solidFill>
                      <a:schemeClr val="bg1"/>
                    </a:solidFill>
                    <a:latin typeface="Abadi" panose="020B0604020104020204" pitchFamily="34" charset="0"/>
                  </a:rPr>
                  <a:t>soya</a:t>
                </a:r>
              </a:p>
            </p:txBody>
          </p:sp>
        </p:grpSp>
        <p:pic>
          <p:nvPicPr>
            <p:cNvPr id="62" name="Graphic 61" descr="Acorn with solid fill">
              <a:hlinkClick r:id="rId17" action="ppaction://hlinksldjump"/>
              <a:extLst>
                <a:ext uri="{FF2B5EF4-FFF2-40B4-BE49-F238E27FC236}">
                  <a16:creationId xmlns:a16="http://schemas.microsoft.com/office/drawing/2014/main" id="{C371F5BB-E964-4E68-BA5A-049F95962F85}"/>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4365472" y="2656589"/>
              <a:ext cx="914400" cy="914400"/>
            </a:xfrm>
            <a:prstGeom prst="rect">
              <a:avLst/>
            </a:prstGeom>
          </p:spPr>
        </p:pic>
      </p:grpSp>
      <p:pic>
        <p:nvPicPr>
          <p:cNvPr id="7" name="Picture 6">
            <a:extLst>
              <a:ext uri="{FF2B5EF4-FFF2-40B4-BE49-F238E27FC236}">
                <a16:creationId xmlns:a16="http://schemas.microsoft.com/office/drawing/2014/main" id="{E4B0403C-7DCC-4952-A7A9-6AC5FF31B723}"/>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7415119" y="1719756"/>
            <a:ext cx="1850498" cy="1284463"/>
          </a:xfrm>
          <a:prstGeom prst="rect">
            <a:avLst/>
          </a:prstGeom>
        </p:spPr>
      </p:pic>
      <p:pic>
        <p:nvPicPr>
          <p:cNvPr id="19" name="Picture 18">
            <a:extLst>
              <a:ext uri="{FF2B5EF4-FFF2-40B4-BE49-F238E27FC236}">
                <a16:creationId xmlns:a16="http://schemas.microsoft.com/office/drawing/2014/main" id="{6612A60C-B8F9-4680-B453-4D161372ED71}"/>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2716545" y="3129341"/>
            <a:ext cx="1838736" cy="1251755"/>
          </a:xfrm>
          <a:prstGeom prst="rect">
            <a:avLst/>
          </a:prstGeom>
        </p:spPr>
      </p:pic>
    </p:spTree>
    <p:extLst>
      <p:ext uri="{BB962C8B-B14F-4D97-AF65-F5344CB8AC3E}">
        <p14:creationId xmlns:p14="http://schemas.microsoft.com/office/powerpoint/2010/main" val="1737440936"/>
      </p:ext>
    </p:extLst>
  </p:cSld>
  <p:clrMapOvr>
    <a:masterClrMapping/>
  </p:clrMapOvr>
  <mc:AlternateContent xmlns:mc="http://schemas.openxmlformats.org/markup-compatibility/2006" xmlns:p14="http://schemas.microsoft.com/office/powerpoint/2010/main">
    <mc:Choice Requires="p14">
      <p:transition p14:dur="0" advTm="1000"/>
    </mc:Choice>
    <mc:Fallback xmlns="">
      <p:transition advTm="100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82A3A"/>
        </a:solidFill>
        <a:effectLst/>
      </p:bgPr>
    </p:bg>
    <p:spTree>
      <p:nvGrpSpPr>
        <p:cNvPr id="1" name=""/>
        <p:cNvGrpSpPr/>
        <p:nvPr/>
      </p:nvGrpSpPr>
      <p:grpSpPr>
        <a:xfrm>
          <a:off x="0" y="0"/>
          <a:ext cx="0" cy="0"/>
          <a:chOff x="0" y="0"/>
          <a:chExt cx="0" cy="0"/>
        </a:xfrm>
      </p:grpSpPr>
      <p:grpSp>
        <p:nvGrpSpPr>
          <p:cNvPr id="49" name="Group 48">
            <a:extLst>
              <a:ext uri="{FF2B5EF4-FFF2-40B4-BE49-F238E27FC236}">
                <a16:creationId xmlns:a16="http://schemas.microsoft.com/office/drawing/2014/main" id="{05203A36-324C-4D03-9E2E-F52359A6C046}"/>
              </a:ext>
            </a:extLst>
          </p:cNvPr>
          <p:cNvGrpSpPr/>
          <p:nvPr/>
        </p:nvGrpSpPr>
        <p:grpSpPr>
          <a:xfrm>
            <a:off x="0" y="-11037058"/>
            <a:ext cx="12192000" cy="6858000"/>
            <a:chOff x="0" y="0"/>
            <a:chExt cx="12192000" cy="6858000"/>
          </a:xfrm>
        </p:grpSpPr>
        <p:sp>
          <p:nvSpPr>
            <p:cNvPr id="50" name="Rectangle 49">
              <a:extLst>
                <a:ext uri="{FF2B5EF4-FFF2-40B4-BE49-F238E27FC236}">
                  <a16:creationId xmlns:a16="http://schemas.microsoft.com/office/drawing/2014/main" id="{611E560C-A5E9-4028-900E-61BD66DE925E}"/>
                </a:ext>
              </a:extLst>
            </p:cNvPr>
            <p:cNvSpPr/>
            <p:nvPr/>
          </p:nvSpPr>
          <p:spPr>
            <a:xfrm>
              <a:off x="0" y="0"/>
              <a:ext cx="12192000" cy="6858000"/>
            </a:xfrm>
            <a:prstGeom prst="rect">
              <a:avLst/>
            </a:prstGeom>
            <a:solidFill>
              <a:srgbClr val="A6D5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51" name="Oval 50">
              <a:extLst>
                <a:ext uri="{FF2B5EF4-FFF2-40B4-BE49-F238E27FC236}">
                  <a16:creationId xmlns:a16="http://schemas.microsoft.com/office/drawing/2014/main" id="{143C7D2F-DF83-44E7-8709-18144F85711A}"/>
                </a:ext>
              </a:extLst>
            </p:cNvPr>
            <p:cNvSpPr/>
            <p:nvPr/>
          </p:nvSpPr>
          <p:spPr>
            <a:xfrm>
              <a:off x="2399551" y="1120776"/>
              <a:ext cx="3152775" cy="302595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grpSp>
      <p:pic>
        <p:nvPicPr>
          <p:cNvPr id="5" name="Picture 2">
            <a:extLst>
              <a:ext uri="{FF2B5EF4-FFF2-40B4-BE49-F238E27FC236}">
                <a16:creationId xmlns:a16="http://schemas.microsoft.com/office/drawing/2014/main" id="{35E9DA00-F5A7-4B38-BE84-76903888386B}"/>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10000" b="99630" l="547" r="99792">
                        <a14:foregroundMark x1="4922" y1="93194" x2="99792" y2="93194"/>
                        <a14:foregroundMark x1="99792" y1="93194" x2="99792" y2="93194"/>
                        <a14:foregroundMark x1="55339" y1="83194" x2="91667" y2="81991"/>
                        <a14:foregroundMark x1="91667" y1="81991" x2="93620" y2="81991"/>
                        <a14:foregroundMark x1="95833" y1="72824" x2="90417" y2="86806"/>
                        <a14:foregroundMark x1="4297" y1="85694" x2="9922" y2="94213"/>
                        <a14:foregroundMark x1="4922" y1="97407" x2="93828" y2="99630"/>
                        <a14:foregroundMark x1="1250" y1="92593" x2="547" y2="88009"/>
                      </a14:backgroundRemoval>
                    </a14:imgEffect>
                    <a14:imgEffect>
                      <a14:artisticCutout/>
                    </a14:imgEffect>
                  </a14:imgLayer>
                </a14:imgProps>
              </a:ext>
              <a:ext uri="{28A0092B-C50C-407E-A947-70E740481C1C}">
                <a14:useLocalDpi xmlns:a14="http://schemas.microsoft.com/office/drawing/2010/main" val="0"/>
              </a:ext>
            </a:extLst>
          </a:blip>
          <a:srcRect/>
          <a:stretch>
            <a:fillRect/>
          </a:stretch>
        </p:blipFill>
        <p:spPr bwMode="auto">
          <a:xfrm>
            <a:off x="0" y="-3218482"/>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8">
            <a:extLst>
              <a:ext uri="{FF2B5EF4-FFF2-40B4-BE49-F238E27FC236}">
                <a16:creationId xmlns:a16="http://schemas.microsoft.com/office/drawing/2014/main" id="{A90AD02E-1ABC-402E-8CD9-5EB167BC4724}"/>
              </a:ext>
            </a:extLst>
          </p:cNvPr>
          <p:cNvPicPr>
            <a:picLocks noChangeAspect="1"/>
          </p:cNvPicPr>
          <p:nvPr/>
        </p:nvPicPr>
        <p:blipFill rotWithShape="1">
          <a:blip r:embed="rId4"/>
          <a:srcRect l="6360" r="8947" b="84675"/>
          <a:stretch/>
        </p:blipFill>
        <p:spPr>
          <a:xfrm>
            <a:off x="0" y="5262288"/>
            <a:ext cx="12192000" cy="1595712"/>
          </a:xfrm>
          <a:prstGeom prst="rect">
            <a:avLst/>
          </a:prstGeom>
        </p:spPr>
      </p:pic>
      <p:grpSp>
        <p:nvGrpSpPr>
          <p:cNvPr id="75" name="Group 74">
            <a:extLst>
              <a:ext uri="{FF2B5EF4-FFF2-40B4-BE49-F238E27FC236}">
                <a16:creationId xmlns:a16="http://schemas.microsoft.com/office/drawing/2014/main" id="{A19668E5-BB31-4F7A-8F9A-AFCE2B68CB80}"/>
              </a:ext>
            </a:extLst>
          </p:cNvPr>
          <p:cNvGrpSpPr/>
          <p:nvPr/>
        </p:nvGrpSpPr>
        <p:grpSpPr>
          <a:xfrm>
            <a:off x="-135" y="-6158278"/>
            <a:ext cx="12192000" cy="6121400"/>
            <a:chOff x="0" y="488949"/>
            <a:chExt cx="12192000" cy="6121400"/>
          </a:xfrm>
        </p:grpSpPr>
        <p:grpSp>
          <p:nvGrpSpPr>
            <p:cNvPr id="76" name="Group 75">
              <a:extLst>
                <a:ext uri="{FF2B5EF4-FFF2-40B4-BE49-F238E27FC236}">
                  <a16:creationId xmlns:a16="http://schemas.microsoft.com/office/drawing/2014/main" id="{34896C5F-F9D6-422A-A68E-6B09FF929FE1}"/>
                </a:ext>
              </a:extLst>
            </p:cNvPr>
            <p:cNvGrpSpPr/>
            <p:nvPr/>
          </p:nvGrpSpPr>
          <p:grpSpPr>
            <a:xfrm>
              <a:off x="0" y="488949"/>
              <a:ext cx="12192000" cy="6121400"/>
              <a:chOff x="0" y="736599"/>
              <a:chExt cx="12192000" cy="6121400"/>
            </a:xfrm>
          </p:grpSpPr>
          <p:grpSp>
            <p:nvGrpSpPr>
              <p:cNvPr id="78" name="Group 77">
                <a:extLst>
                  <a:ext uri="{FF2B5EF4-FFF2-40B4-BE49-F238E27FC236}">
                    <a16:creationId xmlns:a16="http://schemas.microsoft.com/office/drawing/2014/main" id="{294570ED-26C5-4BE7-BF5B-BA17D7668364}"/>
                  </a:ext>
                </a:extLst>
              </p:cNvPr>
              <p:cNvGrpSpPr/>
              <p:nvPr/>
            </p:nvGrpSpPr>
            <p:grpSpPr>
              <a:xfrm>
                <a:off x="0" y="736599"/>
                <a:ext cx="12192000" cy="6121400"/>
                <a:chOff x="0" y="736599"/>
                <a:chExt cx="12192000" cy="6121400"/>
              </a:xfrm>
            </p:grpSpPr>
            <p:pic>
              <p:nvPicPr>
                <p:cNvPr id="81" name="Picture 2">
                  <a:extLst>
                    <a:ext uri="{FF2B5EF4-FFF2-40B4-BE49-F238E27FC236}">
                      <a16:creationId xmlns:a16="http://schemas.microsoft.com/office/drawing/2014/main" id="{C5354A5E-F2C1-4F49-9425-C5AC86E8E539}"/>
                    </a:ext>
                  </a:extLst>
                </p:cNvPr>
                <p:cNvPicPr>
                  <a:picLocks noChangeAspect="1" noChangeArrowheads="1"/>
                </p:cNvPicPr>
                <p:nvPr/>
              </p:nvPicPr>
              <p:blipFill rotWithShape="1">
                <a:blip r:embed="rId5">
                  <a:duotone>
                    <a:prstClr val="black"/>
                    <a:schemeClr val="accent1">
                      <a:tint val="45000"/>
                      <a:satMod val="400000"/>
                    </a:schemeClr>
                  </a:duotone>
                  <a:extLst>
                    <a:ext uri="{BEBA8EAE-BF5A-486C-A8C5-ECC9F3942E4B}">
                      <a14:imgProps xmlns:a14="http://schemas.microsoft.com/office/drawing/2010/main">
                        <a14:imgLayer r:embed="rId3">
                          <a14:imgEffect>
                            <a14:backgroundRemoval t="10000" b="99630" l="547" r="99792">
                              <a14:foregroundMark x1="4922" y1="93194" x2="99792" y2="93194"/>
                              <a14:foregroundMark x1="99792" y1="93194" x2="99792" y2="93194"/>
                              <a14:foregroundMark x1="55339" y1="83194" x2="91667" y2="81991"/>
                              <a14:foregroundMark x1="91667" y1="81991" x2="93620" y2="81991"/>
                              <a14:foregroundMark x1="95833" y1="72824" x2="90417" y2="86806"/>
                              <a14:foregroundMark x1="4297" y1="85694" x2="9922" y2="94213"/>
                              <a14:foregroundMark x1="4922" y1="97407" x2="93828" y2="99630"/>
                              <a14:foregroundMark x1="1250" y1="92593" x2="547" y2="88009"/>
                              <a14:foregroundMark x1="67708" y1="70602" x2="67708" y2="70602"/>
                              <a14:foregroundMark x1="67786" y1="67176" x2="67786" y2="69630"/>
                              <a14:foregroundMark x1="77370" y1="69630" x2="76953" y2="58981"/>
                              <a14:foregroundMark x1="76953" y1="58981" x2="79297" y2="68148"/>
                              <a14:foregroundMark x1="2578" y1="72824" x2="3464" y2="64815"/>
                              <a14:foregroundMark x1="3464" y1="64815" x2="5286" y2="72824"/>
                              <a14:foregroundMark x1="5286" y1="72824" x2="3854" y2="64306"/>
                              <a14:foregroundMark x1="3854" y1="64306" x2="3411" y2="63843"/>
                              <a14:foregroundMark x1="10000" y1="64583" x2="9922" y2="63333"/>
                              <a14:foregroundMark x1="4036" y1="62963" x2="3750" y2="61111"/>
                              <a14:foregroundMark x1="3333" y1="63102" x2="3828" y2="61620"/>
                              <a14:foregroundMark x1="3464" y1="61481" x2="3828" y2="63935"/>
                              <a14:foregroundMark x1="3750" y1="61250" x2="5495" y2="64306"/>
                              <a14:backgroundMark x1="16042" y1="47176" x2="31146" y2="49954"/>
                              <a14:backgroundMark x1="31146" y1="49954" x2="33411" y2="48750"/>
                              <a14:backgroundMark x1="23047" y1="53333" x2="28333" y2="47176"/>
                              <a14:backgroundMark x1="30000" y1="37407" x2="27057" y2="53102"/>
                              <a14:backgroundMark x1="27057" y1="53102" x2="26458" y2="53704"/>
                              <a14:backgroundMark x1="27214" y1="49630" x2="16224" y2="56019"/>
                              <a14:backgroundMark x1="16224" y1="56019" x2="11979" y2="60602"/>
                              <a14:backgroundMark x1="11979" y1="60602" x2="7786" y2="58009"/>
                              <a14:backgroundMark x1="7786" y1="58009" x2="16068" y2="43519"/>
                              <a14:backgroundMark x1="16068" y1="43519" x2="15286" y2="54722"/>
                              <a14:backgroundMark x1="15286" y1="54722" x2="17865" y2="60093"/>
                              <a14:backgroundMark x1="17865" y1="60093" x2="12344" y2="65093"/>
                              <a14:backgroundMark x1="3297" y1="61553" x2="1693" y2="60926"/>
                              <a14:backgroundMark x1="9918" y1="64144" x2="3800" y2="61750"/>
                              <a14:backgroundMark x1="12344" y1="65093" x2="10069" y2="64203"/>
                              <a14:backgroundMark x1="4470" y1="61414" x2="10911" y2="62546"/>
                              <a14:backgroundMark x1="1693" y1="60926" x2="3896" y2="61313"/>
                              <a14:backgroundMark x1="10911" y1="62546" x2="25391" y2="72407"/>
                              <a14:backgroundMark x1="25391" y1="72407" x2="30156" y2="66667"/>
                              <a14:backgroundMark x1="30156" y1="66667" x2="43229" y2="59861"/>
                              <a14:backgroundMark x1="43229" y1="59861" x2="49089" y2="53380"/>
                              <a14:backgroundMark x1="49089" y1="53380" x2="54115" y2="53426"/>
                              <a14:backgroundMark x1="54115" y1="53426" x2="56224" y2="60602"/>
                              <a14:backgroundMark x1="56224" y1="60602" x2="63802" y2="53333"/>
                              <a14:backgroundMark x1="63802" y1="53333" x2="69193" y2="58704"/>
                              <a14:backgroundMark x1="69193" y1="58704" x2="78385" y2="51806"/>
                              <a14:backgroundMark x1="78385" y1="51806" x2="82214" y2="55509"/>
                              <a14:backgroundMark x1="82214" y1="55509" x2="86250" y2="55417"/>
                              <a14:backgroundMark x1="86250" y1="55417" x2="88307" y2="47917"/>
                              <a14:backgroundMark x1="88307" y1="47917" x2="92786" y2="43981"/>
                              <a14:backgroundMark x1="92786" y1="43981" x2="96198" y2="48380"/>
                              <a14:backgroundMark x1="96198" y1="48380" x2="98802" y2="33426"/>
                              <a14:backgroundMark x1="98802" y1="33426" x2="95260" y2="26852"/>
                              <a14:backgroundMark x1="95260" y1="26852" x2="81927" y2="48565"/>
                              <a14:backgroundMark x1="81927" y1="48565" x2="72057" y2="55231"/>
                              <a14:backgroundMark x1="72057" y1="55231" x2="43385" y2="50648"/>
                              <a14:backgroundMark x1="43385" y1="50648" x2="25182" y2="59907"/>
                              <a14:backgroundMark x1="25182" y1="59907" x2="18021" y2="50231"/>
                              <a14:backgroundMark x1="18021" y1="50231" x2="9870" y2="52593"/>
                              <a14:backgroundMark x1="9870" y1="52593" x2="5885" y2="61204"/>
                              <a14:backgroundMark x1="3144" y1="62416" x2="859" y2="63426"/>
                              <a14:backgroundMark x1="5885" y1="61204" x2="4660" y2="61746"/>
                              <a14:backgroundMark x1="859" y1="63426" x2="625" y2="72083"/>
                              <a14:backgroundMark x1="625" y1="72083" x2="625" y2="72083"/>
                              <a14:backgroundMark x1="17995" y1="52454" x2="32891" y2="44769"/>
                              <a14:backgroundMark x1="32891" y1="44769" x2="9740" y2="54213"/>
                              <a14:backgroundMark x1="9740" y1="54213" x2="27214" y2="44398"/>
                              <a14:backgroundMark x1="27214" y1="44398" x2="22161" y2="49954"/>
                              <a14:backgroundMark x1="22161" y1="49954" x2="28672" y2="50185"/>
                              <a14:backgroundMark x1="28672" y1="50185" x2="23646" y2="48148"/>
                              <a14:backgroundMark x1="23646" y1="48148" x2="19505" y2="51481"/>
                              <a14:backgroundMark x1="19505" y1="51481" x2="24792" y2="49630"/>
                              <a14:backgroundMark x1="29792" y1="46898" x2="17708" y2="50741"/>
                              <a14:backgroundMark x1="30286" y1="46898" x2="30911" y2="47176"/>
                              <a14:backgroundMark x1="32995" y1="47639" x2="33255" y2="50741"/>
                              <a14:backgroundMark x1="32161" y1="46667" x2="32708" y2="49491"/>
                              <a14:backgroundMark x1="31380" y1="47037" x2="31589" y2="49861"/>
                              <a14:backgroundMark x1="31536" y1="47037" x2="30625" y2="50000"/>
                              <a14:backgroundMark x1="30911" y1="46435" x2="30625" y2="49769"/>
                              <a14:backgroundMark x1="30625" y1="46528" x2="30755" y2="48889"/>
                              <a14:backgroundMark x1="30495" y1="47639" x2="33464" y2="49861"/>
                              <a14:backgroundMark x1="32422" y1="47176" x2="33542" y2="49028"/>
                              <a14:backgroundMark x1="32370" y1="48380" x2="33750" y2="48657"/>
                              <a14:backgroundMark x1="32578" y1="47176" x2="33880" y2="47407"/>
                              <a14:backgroundMark x1="32630" y1="47407" x2="33620" y2="47639"/>
                              <a14:backgroundMark x1="25078" y1="74676" x2="25078" y2="74676"/>
                              <a14:backgroundMark x1="25755" y1="81620" x2="27500" y2="70694"/>
                              <a14:backgroundMark x1="27500" y1="70694" x2="38177" y2="68657"/>
                              <a14:backgroundMark x1="38177" y1="68657" x2="41328" y2="64120"/>
                              <a14:backgroundMark x1="41328" y1="64120" x2="45599" y2="68611"/>
                              <a14:backgroundMark x1="45599" y1="68611" x2="48411" y2="61111"/>
                              <a14:backgroundMark x1="48411" y1="61111" x2="53438" y2="57778"/>
                              <a14:backgroundMark x1="53438" y1="57778" x2="56510" y2="62361"/>
                              <a14:backgroundMark x1="56510" y1="62361" x2="58880" y2="68472"/>
                              <a14:backgroundMark x1="58880" y1="68472" x2="58958" y2="69769"/>
                              <a14:backgroundMark x1="65495" y1="69630" x2="68828" y2="60000"/>
                              <a14:backgroundMark x1="68828" y1="60000" x2="71771" y2="70648"/>
                              <a14:backgroundMark x1="71771" y1="70648" x2="73203" y2="60185"/>
                              <a14:backgroundMark x1="73203" y1="60185" x2="72708" y2="58148"/>
                              <a14:backgroundMark x1="80625" y1="64444" x2="82005" y2="59028"/>
                              <a14:backgroundMark x1="94297" y1="56667" x2="95547" y2="49259"/>
                              <a14:backgroundMark x1="18203" y1="78519" x2="16302" y2="71157"/>
                              <a14:backgroundMark x1="16302" y1="71157" x2="13255" y2="70139"/>
                            </a14:backgroundRemoval>
                          </a14:imgEffect>
                        </a14:imgLayer>
                      </a14:imgProps>
                    </a:ext>
                    <a:ext uri="{28A0092B-C50C-407E-A947-70E740481C1C}">
                      <a14:useLocalDpi xmlns:a14="http://schemas.microsoft.com/office/drawing/2010/main" val="0"/>
                    </a:ext>
                  </a:extLst>
                </a:blip>
                <a:srcRect t="42328"/>
                <a:stretch/>
              </p:blipFill>
              <p:spPr bwMode="auto">
                <a:xfrm>
                  <a:off x="0" y="2902856"/>
                  <a:ext cx="12192000" cy="3955143"/>
                </a:xfrm>
                <a:prstGeom prst="rect">
                  <a:avLst/>
                </a:prstGeom>
                <a:noFill/>
                <a:extLst>
                  <a:ext uri="{909E8E84-426E-40DD-AFC4-6F175D3DCCD1}">
                    <a14:hiddenFill xmlns:a14="http://schemas.microsoft.com/office/drawing/2010/main">
                      <a:solidFill>
                        <a:srgbClr val="FFFFFF"/>
                      </a:solidFill>
                    </a14:hiddenFill>
                  </a:ext>
                </a:extLst>
              </p:spPr>
            </p:pic>
            <p:sp>
              <p:nvSpPr>
                <p:cNvPr id="82" name="Rectangle: Rounded Corners 81">
                  <a:extLst>
                    <a:ext uri="{FF2B5EF4-FFF2-40B4-BE49-F238E27FC236}">
                      <a16:creationId xmlns:a16="http://schemas.microsoft.com/office/drawing/2014/main" id="{7D073956-A4D2-4E3A-B80C-F8C07ECC4A1B}"/>
                    </a:ext>
                  </a:extLst>
                </p:cNvPr>
                <p:cNvSpPr/>
                <p:nvPr/>
              </p:nvSpPr>
              <p:spPr>
                <a:xfrm>
                  <a:off x="11239500" y="758826"/>
                  <a:ext cx="676275" cy="361950"/>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83" name="Rectangle: Rounded Corners 82">
                  <a:extLst>
                    <a:ext uri="{FF2B5EF4-FFF2-40B4-BE49-F238E27FC236}">
                      <a16:creationId xmlns:a16="http://schemas.microsoft.com/office/drawing/2014/main" id="{1124585B-C0E2-4A9D-A0BF-073444FF2989}"/>
                    </a:ext>
                  </a:extLst>
                </p:cNvPr>
                <p:cNvSpPr/>
                <p:nvPr/>
              </p:nvSpPr>
              <p:spPr>
                <a:xfrm>
                  <a:off x="368300" y="736599"/>
                  <a:ext cx="352425" cy="69853"/>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84" name="Rectangle: Rounded Corners 83">
                  <a:extLst>
                    <a:ext uri="{FF2B5EF4-FFF2-40B4-BE49-F238E27FC236}">
                      <a16:creationId xmlns:a16="http://schemas.microsoft.com/office/drawing/2014/main" id="{44825EF5-61DF-4D3A-AD44-026DFCF8FEE7}"/>
                    </a:ext>
                  </a:extLst>
                </p:cNvPr>
                <p:cNvSpPr/>
                <p:nvPr/>
              </p:nvSpPr>
              <p:spPr>
                <a:xfrm>
                  <a:off x="368300" y="869948"/>
                  <a:ext cx="352425" cy="69853"/>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85" name="Rectangle: Rounded Corners 84">
                  <a:extLst>
                    <a:ext uri="{FF2B5EF4-FFF2-40B4-BE49-F238E27FC236}">
                      <a16:creationId xmlns:a16="http://schemas.microsoft.com/office/drawing/2014/main" id="{DC1C1BDB-C9F8-4F35-9B4B-1EF9219D8C31}"/>
                    </a:ext>
                  </a:extLst>
                </p:cNvPr>
                <p:cNvSpPr/>
                <p:nvPr/>
              </p:nvSpPr>
              <p:spPr>
                <a:xfrm>
                  <a:off x="368300" y="1003297"/>
                  <a:ext cx="352425" cy="69853"/>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86" name="TextBox 85">
                  <a:extLst>
                    <a:ext uri="{FF2B5EF4-FFF2-40B4-BE49-F238E27FC236}">
                      <a16:creationId xmlns:a16="http://schemas.microsoft.com/office/drawing/2014/main" id="{78A1A1A0-C1A7-421E-8C66-AD83D9052254}"/>
                    </a:ext>
                  </a:extLst>
                </p:cNvPr>
                <p:cNvSpPr txBox="1"/>
                <p:nvPr/>
              </p:nvSpPr>
              <p:spPr>
                <a:xfrm>
                  <a:off x="4252164" y="2562225"/>
                  <a:ext cx="3897221" cy="1200329"/>
                </a:xfrm>
                <a:prstGeom prst="rect">
                  <a:avLst/>
                </a:prstGeom>
                <a:noFill/>
              </p:spPr>
              <p:txBody>
                <a:bodyPr wrap="none" rtlCol="0">
                  <a:spAutoFit/>
                </a:bodyPr>
                <a:lstStyle/>
                <a:p>
                  <a:r>
                    <a:rPr lang="en-MY" sz="7200" dirty="0">
                      <a:solidFill>
                        <a:schemeClr val="bg1"/>
                      </a:solidFill>
                      <a:latin typeface="Felix Titling" panose="04060505060202020A04" pitchFamily="82" charset="0"/>
                    </a:rPr>
                    <a:t>FOREST </a:t>
                  </a:r>
                </a:p>
              </p:txBody>
            </p:sp>
          </p:grpSp>
          <p:sp>
            <p:nvSpPr>
              <p:cNvPr id="79" name="TextBox 78">
                <a:extLst>
                  <a:ext uri="{FF2B5EF4-FFF2-40B4-BE49-F238E27FC236}">
                    <a16:creationId xmlns:a16="http://schemas.microsoft.com/office/drawing/2014/main" id="{99BDF42D-0FB1-4E4B-BC6F-1B42C6212689}"/>
                  </a:ext>
                </a:extLst>
              </p:cNvPr>
              <p:cNvSpPr txBox="1"/>
              <p:nvPr/>
            </p:nvSpPr>
            <p:spPr>
              <a:xfrm>
                <a:off x="9987850" y="6211836"/>
                <a:ext cx="1787669" cy="369332"/>
              </a:xfrm>
              <a:prstGeom prst="rect">
                <a:avLst/>
              </a:prstGeom>
              <a:noFill/>
            </p:spPr>
            <p:txBody>
              <a:bodyPr wrap="none" rtlCol="0">
                <a:spAutoFit/>
              </a:bodyPr>
              <a:lstStyle/>
              <a:p>
                <a:r>
                  <a:rPr lang="en-MY" dirty="0">
                    <a:solidFill>
                      <a:schemeClr val="bg1"/>
                    </a:solidFill>
                    <a:latin typeface="Abadi" panose="020B0604020104020204" pitchFamily="34" charset="0"/>
                  </a:rPr>
                  <a:t>design by hmpt </a:t>
                </a:r>
              </a:p>
            </p:txBody>
          </p:sp>
          <p:sp>
            <p:nvSpPr>
              <p:cNvPr id="80" name="TextBox 79">
                <a:extLst>
                  <a:ext uri="{FF2B5EF4-FFF2-40B4-BE49-F238E27FC236}">
                    <a16:creationId xmlns:a16="http://schemas.microsoft.com/office/drawing/2014/main" id="{B3C866F2-F806-4471-9C9A-32CBB8CF905D}"/>
                  </a:ext>
                </a:extLst>
              </p:cNvPr>
              <p:cNvSpPr txBox="1"/>
              <p:nvPr/>
            </p:nvSpPr>
            <p:spPr>
              <a:xfrm>
                <a:off x="211297" y="5988052"/>
                <a:ext cx="803425" cy="707886"/>
              </a:xfrm>
              <a:prstGeom prst="rect">
                <a:avLst/>
              </a:prstGeom>
              <a:noFill/>
            </p:spPr>
            <p:txBody>
              <a:bodyPr wrap="none" rtlCol="0">
                <a:spAutoFit/>
              </a:bodyPr>
              <a:lstStyle/>
              <a:p>
                <a:r>
                  <a:rPr lang="en-MY" sz="4000" dirty="0">
                    <a:solidFill>
                      <a:schemeClr val="bg1"/>
                    </a:solidFill>
                    <a:latin typeface="Abadi" panose="020B0604020104020204" pitchFamily="34" charset="0"/>
                  </a:rPr>
                  <a:t>07</a:t>
                </a:r>
              </a:p>
            </p:txBody>
          </p:sp>
        </p:grpSp>
        <p:pic>
          <p:nvPicPr>
            <p:cNvPr id="77" name="Graphic 76" descr="Leaf with solid fill">
              <a:extLst>
                <a:ext uri="{FF2B5EF4-FFF2-40B4-BE49-F238E27FC236}">
                  <a16:creationId xmlns:a16="http://schemas.microsoft.com/office/drawing/2014/main" id="{9772F276-92FC-4C1F-8D0A-4DCB275BFE8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253477" y="1901828"/>
              <a:ext cx="720414" cy="720414"/>
            </a:xfrm>
            <a:prstGeom prst="rect">
              <a:avLst/>
            </a:prstGeom>
          </p:spPr>
        </p:pic>
      </p:grpSp>
      <p:grpSp>
        <p:nvGrpSpPr>
          <p:cNvPr id="114" name="Group 113">
            <a:extLst>
              <a:ext uri="{FF2B5EF4-FFF2-40B4-BE49-F238E27FC236}">
                <a16:creationId xmlns:a16="http://schemas.microsoft.com/office/drawing/2014/main" id="{EED953A4-820C-4212-832B-15473D3381D4}"/>
              </a:ext>
            </a:extLst>
          </p:cNvPr>
          <p:cNvGrpSpPr/>
          <p:nvPr/>
        </p:nvGrpSpPr>
        <p:grpSpPr>
          <a:xfrm>
            <a:off x="288054" y="391276"/>
            <a:ext cx="352425" cy="336551"/>
            <a:chOff x="288054" y="391276"/>
            <a:chExt cx="352425" cy="336551"/>
          </a:xfrm>
        </p:grpSpPr>
        <p:sp>
          <p:nvSpPr>
            <p:cNvPr id="115" name="Rectangle: Rounded Corners 114">
              <a:extLst>
                <a:ext uri="{FF2B5EF4-FFF2-40B4-BE49-F238E27FC236}">
                  <a16:creationId xmlns:a16="http://schemas.microsoft.com/office/drawing/2014/main" id="{51B9675D-6E07-41D7-8E27-AEDD6A205969}"/>
                </a:ext>
              </a:extLst>
            </p:cNvPr>
            <p:cNvSpPr/>
            <p:nvPr/>
          </p:nvSpPr>
          <p:spPr>
            <a:xfrm>
              <a:off x="288054" y="391276"/>
              <a:ext cx="352425" cy="69853"/>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16" name="Rectangle: Rounded Corners 115">
              <a:extLst>
                <a:ext uri="{FF2B5EF4-FFF2-40B4-BE49-F238E27FC236}">
                  <a16:creationId xmlns:a16="http://schemas.microsoft.com/office/drawing/2014/main" id="{AD7E8773-CE03-453E-8643-88F278511707}"/>
                </a:ext>
              </a:extLst>
            </p:cNvPr>
            <p:cNvSpPr/>
            <p:nvPr/>
          </p:nvSpPr>
          <p:spPr>
            <a:xfrm>
              <a:off x="288054" y="524625"/>
              <a:ext cx="352425" cy="69853"/>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17" name="Rectangle: Rounded Corners 116">
              <a:extLst>
                <a:ext uri="{FF2B5EF4-FFF2-40B4-BE49-F238E27FC236}">
                  <a16:creationId xmlns:a16="http://schemas.microsoft.com/office/drawing/2014/main" id="{C67C453E-432F-46BA-8A1A-E3D5AC452E2E}"/>
                </a:ext>
              </a:extLst>
            </p:cNvPr>
            <p:cNvSpPr/>
            <p:nvPr/>
          </p:nvSpPr>
          <p:spPr>
            <a:xfrm>
              <a:off x="288054" y="657974"/>
              <a:ext cx="352425" cy="69853"/>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grpSp>
      <p:grpSp>
        <p:nvGrpSpPr>
          <p:cNvPr id="118" name="Group 117">
            <a:extLst>
              <a:ext uri="{FF2B5EF4-FFF2-40B4-BE49-F238E27FC236}">
                <a16:creationId xmlns:a16="http://schemas.microsoft.com/office/drawing/2014/main" id="{04E3AF89-EE7C-4B5E-898F-73F8D7F2C5A7}"/>
              </a:ext>
            </a:extLst>
          </p:cNvPr>
          <p:cNvGrpSpPr/>
          <p:nvPr/>
        </p:nvGrpSpPr>
        <p:grpSpPr>
          <a:xfrm>
            <a:off x="5139485" y="6769714"/>
            <a:ext cx="3963207" cy="4897617"/>
            <a:chOff x="5018226" y="1408163"/>
            <a:chExt cx="3963207" cy="4897617"/>
          </a:xfrm>
        </p:grpSpPr>
        <p:sp>
          <p:nvSpPr>
            <p:cNvPr id="119" name="TextBox 118">
              <a:extLst>
                <a:ext uri="{FF2B5EF4-FFF2-40B4-BE49-F238E27FC236}">
                  <a16:creationId xmlns:a16="http://schemas.microsoft.com/office/drawing/2014/main" id="{FB56D85F-2F19-49DC-9425-FA7DA6F7BEBD}"/>
                </a:ext>
              </a:extLst>
            </p:cNvPr>
            <p:cNvSpPr txBox="1"/>
            <p:nvPr/>
          </p:nvSpPr>
          <p:spPr>
            <a:xfrm>
              <a:off x="5018226" y="1408163"/>
              <a:ext cx="2820003" cy="769441"/>
            </a:xfrm>
            <a:prstGeom prst="rect">
              <a:avLst/>
            </a:prstGeom>
            <a:noFill/>
          </p:spPr>
          <p:txBody>
            <a:bodyPr wrap="none" rtlCol="0">
              <a:spAutoFit/>
            </a:bodyPr>
            <a:lstStyle/>
            <a:p>
              <a:r>
                <a:rPr lang="en-MY" sz="4400" b="1" dirty="0">
                  <a:solidFill>
                    <a:schemeClr val="bg1"/>
                  </a:solidFill>
                  <a:latin typeface="Abadi" panose="020B0604020104020204" pitchFamily="34" charset="0"/>
                </a:rPr>
                <a:t>about seed</a:t>
              </a:r>
            </a:p>
          </p:txBody>
        </p:sp>
        <p:sp>
          <p:nvSpPr>
            <p:cNvPr id="120" name="TextBox 119">
              <a:extLst>
                <a:ext uri="{FF2B5EF4-FFF2-40B4-BE49-F238E27FC236}">
                  <a16:creationId xmlns:a16="http://schemas.microsoft.com/office/drawing/2014/main" id="{E05C9165-4256-4483-B155-06B7CC1551AA}"/>
                </a:ext>
              </a:extLst>
            </p:cNvPr>
            <p:cNvSpPr txBox="1"/>
            <p:nvPr/>
          </p:nvSpPr>
          <p:spPr>
            <a:xfrm>
              <a:off x="5037267" y="2211124"/>
              <a:ext cx="3944166" cy="3693319"/>
            </a:xfrm>
            <a:prstGeom prst="rect">
              <a:avLst/>
            </a:prstGeom>
            <a:noFill/>
          </p:spPr>
          <p:txBody>
            <a:bodyPr wrap="square" rtlCol="0">
              <a:spAutoFit/>
            </a:bodyPr>
            <a:lstStyle/>
            <a:p>
              <a:pPr algn="just"/>
              <a:r>
                <a:rPr lang="en-US" dirty="0">
                  <a:solidFill>
                    <a:schemeClr val="bg1">
                      <a:lumMod val="95000"/>
                    </a:schemeClr>
                  </a:solidFill>
                </a:rPr>
                <a:t>A seed is an embryonic plant enclosed in a protective outer covering. The formation of the seed is part of the process of reproduction in seed plants, the spermatophytes, including the gymnosperm and angiosperm plants.</a:t>
              </a:r>
            </a:p>
            <a:p>
              <a:pPr algn="just"/>
              <a:endParaRPr lang="en-US" dirty="0">
                <a:solidFill>
                  <a:schemeClr val="bg1">
                    <a:lumMod val="95000"/>
                  </a:schemeClr>
                </a:solidFill>
              </a:endParaRPr>
            </a:p>
            <a:p>
              <a:pPr algn="just"/>
              <a:r>
                <a:rPr lang="en-US" dirty="0">
                  <a:solidFill>
                    <a:schemeClr val="bg1">
                      <a:lumMod val="95000"/>
                    </a:schemeClr>
                  </a:solidFill>
                </a:rPr>
                <a:t>Seeds are the product of the ripened ovule, after fertilization by pollen and some growth within the mother plant. The embryo develops from the zygote, and the seed coat from the integuments of the ovule.</a:t>
              </a:r>
              <a:endParaRPr lang="en-MY" dirty="0">
                <a:solidFill>
                  <a:schemeClr val="bg1">
                    <a:lumMod val="95000"/>
                  </a:schemeClr>
                </a:solidFill>
              </a:endParaRPr>
            </a:p>
          </p:txBody>
        </p:sp>
        <p:sp>
          <p:nvSpPr>
            <p:cNvPr id="121" name="TextBox 120">
              <a:extLst>
                <a:ext uri="{FF2B5EF4-FFF2-40B4-BE49-F238E27FC236}">
                  <a16:creationId xmlns:a16="http://schemas.microsoft.com/office/drawing/2014/main" id="{657B3C84-7B63-4DE3-B747-032AC5154F81}"/>
                </a:ext>
              </a:extLst>
            </p:cNvPr>
            <p:cNvSpPr txBox="1"/>
            <p:nvPr/>
          </p:nvSpPr>
          <p:spPr>
            <a:xfrm>
              <a:off x="5044644" y="5936448"/>
              <a:ext cx="1787669" cy="369332"/>
            </a:xfrm>
            <a:prstGeom prst="rect">
              <a:avLst/>
            </a:prstGeom>
            <a:noFill/>
          </p:spPr>
          <p:txBody>
            <a:bodyPr wrap="none" rtlCol="0">
              <a:spAutoFit/>
            </a:bodyPr>
            <a:lstStyle/>
            <a:p>
              <a:r>
                <a:rPr lang="en-MY" dirty="0">
                  <a:solidFill>
                    <a:schemeClr val="bg1"/>
                  </a:solidFill>
                  <a:latin typeface="Abadi" panose="020B0604020104020204" pitchFamily="34" charset="0"/>
                </a:rPr>
                <a:t>design by hmpt </a:t>
              </a:r>
            </a:p>
          </p:txBody>
        </p:sp>
      </p:grpSp>
      <p:pic>
        <p:nvPicPr>
          <p:cNvPr id="72" name="Graphic 71" descr="Leaf with solid fill">
            <a:extLst>
              <a:ext uri="{FF2B5EF4-FFF2-40B4-BE49-F238E27FC236}">
                <a16:creationId xmlns:a16="http://schemas.microsoft.com/office/drawing/2014/main" id="{23FDCCF8-687B-4DE6-9111-F945369F0BD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854880" y="321732"/>
            <a:ext cx="265799" cy="265799"/>
          </a:xfrm>
          <a:prstGeom prst="rect">
            <a:avLst/>
          </a:prstGeom>
        </p:spPr>
      </p:pic>
      <p:sp>
        <p:nvSpPr>
          <p:cNvPr id="89" name="TextBox 88">
            <a:extLst>
              <a:ext uri="{FF2B5EF4-FFF2-40B4-BE49-F238E27FC236}">
                <a16:creationId xmlns:a16="http://schemas.microsoft.com/office/drawing/2014/main" id="{7B5A4D45-409A-4486-959A-603206583A4F}"/>
              </a:ext>
            </a:extLst>
          </p:cNvPr>
          <p:cNvSpPr txBox="1"/>
          <p:nvPr/>
        </p:nvSpPr>
        <p:spPr>
          <a:xfrm>
            <a:off x="2699859" y="448784"/>
            <a:ext cx="6575839" cy="369332"/>
          </a:xfrm>
          <a:prstGeom prst="rect">
            <a:avLst/>
          </a:prstGeom>
          <a:noFill/>
        </p:spPr>
        <p:txBody>
          <a:bodyPr wrap="none" rtlCol="0">
            <a:spAutoFit/>
          </a:bodyPr>
          <a:lstStyle/>
          <a:p>
            <a:r>
              <a:rPr lang="en-US" dirty="0">
                <a:solidFill>
                  <a:schemeClr val="bg1"/>
                </a:solidFill>
                <a:latin typeface="Abadi" panose="020B0604020104020204" pitchFamily="34" charset="0"/>
              </a:rPr>
              <a:t>	</a:t>
            </a:r>
            <a:r>
              <a:rPr lang="id-ID" b="1" i="0" dirty="0">
                <a:solidFill>
                  <a:schemeClr val="bg1"/>
                </a:solidFill>
                <a:effectLst/>
                <a:latin typeface="Roboto" panose="02000000000000000000" pitchFamily="2" charset="0"/>
              </a:rPr>
              <a:t>Kemajuan implementasi kelas (interaksi antar objek)</a:t>
            </a:r>
            <a:endParaRPr lang="en-MY" dirty="0">
              <a:solidFill>
                <a:schemeClr val="bg1"/>
              </a:solidFill>
              <a:latin typeface="Abadi" panose="020B0604020104020204" pitchFamily="34" charset="0"/>
            </a:endParaRPr>
          </a:p>
        </p:txBody>
      </p:sp>
      <p:sp>
        <p:nvSpPr>
          <p:cNvPr id="31" name="TextBox 30">
            <a:extLst>
              <a:ext uri="{FF2B5EF4-FFF2-40B4-BE49-F238E27FC236}">
                <a16:creationId xmlns:a16="http://schemas.microsoft.com/office/drawing/2014/main" id="{CA24BB4A-B559-485A-B0EE-1C2B72E2BA08}"/>
              </a:ext>
            </a:extLst>
          </p:cNvPr>
          <p:cNvSpPr txBox="1"/>
          <p:nvPr/>
        </p:nvSpPr>
        <p:spPr>
          <a:xfrm>
            <a:off x="211162" y="6369604"/>
            <a:ext cx="1664238" cy="400110"/>
          </a:xfrm>
          <a:prstGeom prst="rect">
            <a:avLst/>
          </a:prstGeom>
          <a:noFill/>
        </p:spPr>
        <p:txBody>
          <a:bodyPr wrap="none" rtlCol="0">
            <a:spAutoFit/>
          </a:bodyPr>
          <a:lstStyle/>
          <a:p>
            <a:r>
              <a:rPr lang="id-ID" sz="2000" dirty="0">
                <a:solidFill>
                  <a:schemeClr val="bg1"/>
                </a:solidFill>
                <a:latin typeface="Abadi" panose="020B0604020104020204" pitchFamily="34" charset="0"/>
              </a:rPr>
              <a:t>rebah.an tech</a:t>
            </a:r>
            <a:endParaRPr lang="en-MY" sz="2000" dirty="0">
              <a:solidFill>
                <a:schemeClr val="bg1"/>
              </a:solidFill>
              <a:latin typeface="Abadi" panose="020B0604020104020204" pitchFamily="34" charset="0"/>
            </a:endParaRPr>
          </a:p>
        </p:txBody>
      </p:sp>
      <p:sp>
        <p:nvSpPr>
          <p:cNvPr id="32" name="TextBox 31">
            <a:extLst>
              <a:ext uri="{FF2B5EF4-FFF2-40B4-BE49-F238E27FC236}">
                <a16:creationId xmlns:a16="http://schemas.microsoft.com/office/drawing/2014/main" id="{0BFE2F79-F3BE-4EAA-9205-8C404541C7CE}"/>
              </a:ext>
            </a:extLst>
          </p:cNvPr>
          <p:cNvSpPr txBox="1"/>
          <p:nvPr/>
        </p:nvSpPr>
        <p:spPr>
          <a:xfrm>
            <a:off x="9838887" y="6354462"/>
            <a:ext cx="2367956" cy="369332"/>
          </a:xfrm>
          <a:prstGeom prst="rect">
            <a:avLst/>
          </a:prstGeom>
          <a:noFill/>
        </p:spPr>
        <p:txBody>
          <a:bodyPr wrap="none" rtlCol="0">
            <a:spAutoFit/>
          </a:bodyPr>
          <a:lstStyle/>
          <a:p>
            <a:r>
              <a:rPr lang="id-ID" dirty="0">
                <a:solidFill>
                  <a:schemeClr val="bg1"/>
                </a:solidFill>
                <a:latin typeface="Abadi" panose="020B0604020104020204" pitchFamily="34" charset="0"/>
              </a:rPr>
              <a:t>Kelompok PBO10-RA</a:t>
            </a:r>
            <a:r>
              <a:rPr lang="en-MY" dirty="0">
                <a:solidFill>
                  <a:schemeClr val="bg1"/>
                </a:solidFill>
                <a:latin typeface="Abadi" panose="020B0604020104020204" pitchFamily="34" charset="0"/>
              </a:rPr>
              <a:t> </a:t>
            </a:r>
          </a:p>
        </p:txBody>
      </p:sp>
      <p:pic>
        <p:nvPicPr>
          <p:cNvPr id="3" name="Picture 2">
            <a:extLst>
              <a:ext uri="{FF2B5EF4-FFF2-40B4-BE49-F238E27FC236}">
                <a16:creationId xmlns:a16="http://schemas.microsoft.com/office/drawing/2014/main" id="{385972B7-9FA1-44A9-8168-8D0568F7A72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94001" y="1532791"/>
            <a:ext cx="5448580" cy="3416476"/>
          </a:xfrm>
          <a:prstGeom prst="rect">
            <a:avLst/>
          </a:prstGeom>
        </p:spPr>
      </p:pic>
      <p:pic>
        <p:nvPicPr>
          <p:cNvPr id="8" name="Picture 7">
            <a:extLst>
              <a:ext uri="{FF2B5EF4-FFF2-40B4-BE49-F238E27FC236}">
                <a16:creationId xmlns:a16="http://schemas.microsoft.com/office/drawing/2014/main" id="{2D6170D7-5495-4DED-A6A0-51FE7250844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946518" y="1516912"/>
            <a:ext cx="6041545" cy="4347500"/>
          </a:xfrm>
          <a:prstGeom prst="rect">
            <a:avLst/>
          </a:prstGeom>
        </p:spPr>
      </p:pic>
      <p:pic>
        <p:nvPicPr>
          <p:cNvPr id="37" name="Picture 36">
            <a:extLst>
              <a:ext uri="{FF2B5EF4-FFF2-40B4-BE49-F238E27FC236}">
                <a16:creationId xmlns:a16="http://schemas.microsoft.com/office/drawing/2014/main" id="{5536CAB2-6213-49DE-AB18-760AAA319CE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460860" y="15742"/>
            <a:ext cx="1850498" cy="1284463"/>
          </a:xfrm>
          <a:prstGeom prst="rect">
            <a:avLst/>
          </a:prstGeom>
        </p:spPr>
      </p:pic>
    </p:spTree>
    <p:extLst>
      <p:ext uri="{BB962C8B-B14F-4D97-AF65-F5344CB8AC3E}">
        <p14:creationId xmlns:p14="http://schemas.microsoft.com/office/powerpoint/2010/main" val="23527829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3250" advTm="1000">
        <p159:morph option="byObject"/>
      </p:transition>
    </mc:Choice>
    <mc:Fallback xmlns="">
      <p:transition spd="slow" advTm="100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82A3A"/>
        </a:solidFill>
        <a:effectLst/>
      </p:bgPr>
    </p:bg>
    <p:spTree>
      <p:nvGrpSpPr>
        <p:cNvPr id="1" name=""/>
        <p:cNvGrpSpPr/>
        <p:nvPr/>
      </p:nvGrpSpPr>
      <p:grpSpPr>
        <a:xfrm>
          <a:off x="0" y="0"/>
          <a:ext cx="0" cy="0"/>
          <a:chOff x="0" y="0"/>
          <a:chExt cx="0" cy="0"/>
        </a:xfrm>
      </p:grpSpPr>
      <p:grpSp>
        <p:nvGrpSpPr>
          <p:cNvPr id="49" name="Group 48">
            <a:extLst>
              <a:ext uri="{FF2B5EF4-FFF2-40B4-BE49-F238E27FC236}">
                <a16:creationId xmlns:a16="http://schemas.microsoft.com/office/drawing/2014/main" id="{05203A36-324C-4D03-9E2E-F52359A6C046}"/>
              </a:ext>
            </a:extLst>
          </p:cNvPr>
          <p:cNvGrpSpPr/>
          <p:nvPr/>
        </p:nvGrpSpPr>
        <p:grpSpPr>
          <a:xfrm>
            <a:off x="0" y="-11037058"/>
            <a:ext cx="12192000" cy="6858000"/>
            <a:chOff x="0" y="0"/>
            <a:chExt cx="12192000" cy="6858000"/>
          </a:xfrm>
        </p:grpSpPr>
        <p:sp>
          <p:nvSpPr>
            <p:cNvPr id="50" name="Rectangle 49">
              <a:extLst>
                <a:ext uri="{FF2B5EF4-FFF2-40B4-BE49-F238E27FC236}">
                  <a16:creationId xmlns:a16="http://schemas.microsoft.com/office/drawing/2014/main" id="{611E560C-A5E9-4028-900E-61BD66DE925E}"/>
                </a:ext>
              </a:extLst>
            </p:cNvPr>
            <p:cNvSpPr/>
            <p:nvPr/>
          </p:nvSpPr>
          <p:spPr>
            <a:xfrm>
              <a:off x="0" y="0"/>
              <a:ext cx="12192000" cy="6858000"/>
            </a:xfrm>
            <a:prstGeom prst="rect">
              <a:avLst/>
            </a:prstGeom>
            <a:solidFill>
              <a:srgbClr val="A6D5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51" name="Oval 50">
              <a:extLst>
                <a:ext uri="{FF2B5EF4-FFF2-40B4-BE49-F238E27FC236}">
                  <a16:creationId xmlns:a16="http://schemas.microsoft.com/office/drawing/2014/main" id="{143C7D2F-DF83-44E7-8709-18144F85711A}"/>
                </a:ext>
              </a:extLst>
            </p:cNvPr>
            <p:cNvSpPr/>
            <p:nvPr/>
          </p:nvSpPr>
          <p:spPr>
            <a:xfrm>
              <a:off x="2399551" y="1120776"/>
              <a:ext cx="3152775" cy="302595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grpSp>
      <p:pic>
        <p:nvPicPr>
          <p:cNvPr id="5" name="Picture 2">
            <a:extLst>
              <a:ext uri="{FF2B5EF4-FFF2-40B4-BE49-F238E27FC236}">
                <a16:creationId xmlns:a16="http://schemas.microsoft.com/office/drawing/2014/main" id="{35E9DA00-F5A7-4B38-BE84-76903888386B}"/>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10000" b="99630" l="547" r="99792">
                        <a14:foregroundMark x1="4922" y1="93194" x2="99792" y2="93194"/>
                        <a14:foregroundMark x1="99792" y1="93194" x2="99792" y2="93194"/>
                        <a14:foregroundMark x1="55339" y1="83194" x2="91667" y2="81991"/>
                        <a14:foregroundMark x1="91667" y1="81991" x2="93620" y2="81991"/>
                        <a14:foregroundMark x1="95833" y1="72824" x2="90417" y2="86806"/>
                        <a14:foregroundMark x1="4297" y1="85694" x2="9922" y2="94213"/>
                        <a14:foregroundMark x1="4922" y1="97407" x2="93828" y2="99630"/>
                        <a14:foregroundMark x1="1250" y1="92593" x2="547" y2="88009"/>
                      </a14:backgroundRemoval>
                    </a14:imgEffect>
                    <a14:imgEffect>
                      <a14:artisticCutout/>
                    </a14:imgEffect>
                  </a14:imgLayer>
                </a14:imgProps>
              </a:ext>
              <a:ext uri="{28A0092B-C50C-407E-A947-70E740481C1C}">
                <a14:useLocalDpi xmlns:a14="http://schemas.microsoft.com/office/drawing/2010/main" val="0"/>
              </a:ext>
            </a:extLst>
          </a:blip>
          <a:srcRect/>
          <a:stretch>
            <a:fillRect/>
          </a:stretch>
        </p:blipFill>
        <p:spPr bwMode="auto">
          <a:xfrm>
            <a:off x="0" y="-3218482"/>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8">
            <a:extLst>
              <a:ext uri="{FF2B5EF4-FFF2-40B4-BE49-F238E27FC236}">
                <a16:creationId xmlns:a16="http://schemas.microsoft.com/office/drawing/2014/main" id="{A90AD02E-1ABC-402E-8CD9-5EB167BC4724}"/>
              </a:ext>
            </a:extLst>
          </p:cNvPr>
          <p:cNvPicPr>
            <a:picLocks noChangeAspect="1"/>
          </p:cNvPicPr>
          <p:nvPr/>
        </p:nvPicPr>
        <p:blipFill rotWithShape="1">
          <a:blip r:embed="rId4"/>
          <a:srcRect l="6360" r="8947" b="84675"/>
          <a:stretch/>
        </p:blipFill>
        <p:spPr>
          <a:xfrm>
            <a:off x="0" y="5262288"/>
            <a:ext cx="12192000" cy="1595712"/>
          </a:xfrm>
          <a:prstGeom prst="rect">
            <a:avLst/>
          </a:prstGeom>
        </p:spPr>
      </p:pic>
      <p:grpSp>
        <p:nvGrpSpPr>
          <p:cNvPr id="75" name="Group 74">
            <a:extLst>
              <a:ext uri="{FF2B5EF4-FFF2-40B4-BE49-F238E27FC236}">
                <a16:creationId xmlns:a16="http://schemas.microsoft.com/office/drawing/2014/main" id="{A19668E5-BB31-4F7A-8F9A-AFCE2B68CB80}"/>
              </a:ext>
            </a:extLst>
          </p:cNvPr>
          <p:cNvGrpSpPr/>
          <p:nvPr/>
        </p:nvGrpSpPr>
        <p:grpSpPr>
          <a:xfrm>
            <a:off x="-135" y="-6158278"/>
            <a:ext cx="12192000" cy="6121400"/>
            <a:chOff x="0" y="488949"/>
            <a:chExt cx="12192000" cy="6121400"/>
          </a:xfrm>
        </p:grpSpPr>
        <p:grpSp>
          <p:nvGrpSpPr>
            <p:cNvPr id="76" name="Group 75">
              <a:extLst>
                <a:ext uri="{FF2B5EF4-FFF2-40B4-BE49-F238E27FC236}">
                  <a16:creationId xmlns:a16="http://schemas.microsoft.com/office/drawing/2014/main" id="{34896C5F-F9D6-422A-A68E-6B09FF929FE1}"/>
                </a:ext>
              </a:extLst>
            </p:cNvPr>
            <p:cNvGrpSpPr/>
            <p:nvPr/>
          </p:nvGrpSpPr>
          <p:grpSpPr>
            <a:xfrm>
              <a:off x="0" y="488949"/>
              <a:ext cx="12192000" cy="6121400"/>
              <a:chOff x="0" y="736599"/>
              <a:chExt cx="12192000" cy="6121400"/>
            </a:xfrm>
          </p:grpSpPr>
          <p:grpSp>
            <p:nvGrpSpPr>
              <p:cNvPr id="78" name="Group 77">
                <a:extLst>
                  <a:ext uri="{FF2B5EF4-FFF2-40B4-BE49-F238E27FC236}">
                    <a16:creationId xmlns:a16="http://schemas.microsoft.com/office/drawing/2014/main" id="{294570ED-26C5-4BE7-BF5B-BA17D7668364}"/>
                  </a:ext>
                </a:extLst>
              </p:cNvPr>
              <p:cNvGrpSpPr/>
              <p:nvPr/>
            </p:nvGrpSpPr>
            <p:grpSpPr>
              <a:xfrm>
                <a:off x="0" y="736599"/>
                <a:ext cx="12192000" cy="6121400"/>
                <a:chOff x="0" y="736599"/>
                <a:chExt cx="12192000" cy="6121400"/>
              </a:xfrm>
            </p:grpSpPr>
            <p:pic>
              <p:nvPicPr>
                <p:cNvPr id="81" name="Picture 2">
                  <a:extLst>
                    <a:ext uri="{FF2B5EF4-FFF2-40B4-BE49-F238E27FC236}">
                      <a16:creationId xmlns:a16="http://schemas.microsoft.com/office/drawing/2014/main" id="{C5354A5E-F2C1-4F49-9425-C5AC86E8E539}"/>
                    </a:ext>
                  </a:extLst>
                </p:cNvPr>
                <p:cNvPicPr>
                  <a:picLocks noChangeAspect="1" noChangeArrowheads="1"/>
                </p:cNvPicPr>
                <p:nvPr/>
              </p:nvPicPr>
              <p:blipFill rotWithShape="1">
                <a:blip r:embed="rId5">
                  <a:duotone>
                    <a:prstClr val="black"/>
                    <a:schemeClr val="accent1">
                      <a:tint val="45000"/>
                      <a:satMod val="400000"/>
                    </a:schemeClr>
                  </a:duotone>
                  <a:extLst>
                    <a:ext uri="{BEBA8EAE-BF5A-486C-A8C5-ECC9F3942E4B}">
                      <a14:imgProps xmlns:a14="http://schemas.microsoft.com/office/drawing/2010/main">
                        <a14:imgLayer r:embed="rId3">
                          <a14:imgEffect>
                            <a14:backgroundRemoval t="10000" b="99630" l="547" r="99792">
                              <a14:foregroundMark x1="4922" y1="93194" x2="99792" y2="93194"/>
                              <a14:foregroundMark x1="99792" y1="93194" x2="99792" y2="93194"/>
                              <a14:foregroundMark x1="55339" y1="83194" x2="91667" y2="81991"/>
                              <a14:foregroundMark x1="91667" y1="81991" x2="93620" y2="81991"/>
                              <a14:foregroundMark x1="95833" y1="72824" x2="90417" y2="86806"/>
                              <a14:foregroundMark x1="4297" y1="85694" x2="9922" y2="94213"/>
                              <a14:foregroundMark x1="4922" y1="97407" x2="93828" y2="99630"/>
                              <a14:foregroundMark x1="1250" y1="92593" x2="547" y2="88009"/>
                              <a14:foregroundMark x1="67708" y1="70602" x2="67708" y2="70602"/>
                              <a14:foregroundMark x1="67786" y1="67176" x2="67786" y2="69630"/>
                              <a14:foregroundMark x1="77370" y1="69630" x2="76953" y2="58981"/>
                              <a14:foregroundMark x1="76953" y1="58981" x2="79297" y2="68148"/>
                              <a14:foregroundMark x1="2578" y1="72824" x2="3464" y2="64815"/>
                              <a14:foregroundMark x1="3464" y1="64815" x2="5286" y2="72824"/>
                              <a14:foregroundMark x1="5286" y1="72824" x2="3854" y2="64306"/>
                              <a14:foregroundMark x1="3854" y1="64306" x2="3411" y2="63843"/>
                              <a14:foregroundMark x1="10000" y1="64583" x2="9922" y2="63333"/>
                              <a14:foregroundMark x1="4036" y1="62963" x2="3750" y2="61111"/>
                              <a14:foregroundMark x1="3333" y1="63102" x2="3828" y2="61620"/>
                              <a14:foregroundMark x1="3464" y1="61481" x2="3828" y2="63935"/>
                              <a14:foregroundMark x1="3750" y1="61250" x2="5495" y2="64306"/>
                              <a14:backgroundMark x1="16042" y1="47176" x2="31146" y2="49954"/>
                              <a14:backgroundMark x1="31146" y1="49954" x2="33411" y2="48750"/>
                              <a14:backgroundMark x1="23047" y1="53333" x2="28333" y2="47176"/>
                              <a14:backgroundMark x1="30000" y1="37407" x2="27057" y2="53102"/>
                              <a14:backgroundMark x1="27057" y1="53102" x2="26458" y2="53704"/>
                              <a14:backgroundMark x1="27214" y1="49630" x2="16224" y2="56019"/>
                              <a14:backgroundMark x1="16224" y1="56019" x2="11979" y2="60602"/>
                              <a14:backgroundMark x1="11979" y1="60602" x2="7786" y2="58009"/>
                              <a14:backgroundMark x1="7786" y1="58009" x2="16068" y2="43519"/>
                              <a14:backgroundMark x1="16068" y1="43519" x2="15286" y2="54722"/>
                              <a14:backgroundMark x1="15286" y1="54722" x2="17865" y2="60093"/>
                              <a14:backgroundMark x1="17865" y1="60093" x2="12344" y2="65093"/>
                              <a14:backgroundMark x1="3297" y1="61553" x2="1693" y2="60926"/>
                              <a14:backgroundMark x1="9918" y1="64144" x2="3800" y2="61750"/>
                              <a14:backgroundMark x1="12344" y1="65093" x2="10069" y2="64203"/>
                              <a14:backgroundMark x1="4470" y1="61414" x2="10911" y2="62546"/>
                              <a14:backgroundMark x1="1693" y1="60926" x2="3896" y2="61313"/>
                              <a14:backgroundMark x1="10911" y1="62546" x2="25391" y2="72407"/>
                              <a14:backgroundMark x1="25391" y1="72407" x2="30156" y2="66667"/>
                              <a14:backgroundMark x1="30156" y1="66667" x2="43229" y2="59861"/>
                              <a14:backgroundMark x1="43229" y1="59861" x2="49089" y2="53380"/>
                              <a14:backgroundMark x1="49089" y1="53380" x2="54115" y2="53426"/>
                              <a14:backgroundMark x1="54115" y1="53426" x2="56224" y2="60602"/>
                              <a14:backgroundMark x1="56224" y1="60602" x2="63802" y2="53333"/>
                              <a14:backgroundMark x1="63802" y1="53333" x2="69193" y2="58704"/>
                              <a14:backgroundMark x1="69193" y1="58704" x2="78385" y2="51806"/>
                              <a14:backgroundMark x1="78385" y1="51806" x2="82214" y2="55509"/>
                              <a14:backgroundMark x1="82214" y1="55509" x2="86250" y2="55417"/>
                              <a14:backgroundMark x1="86250" y1="55417" x2="88307" y2="47917"/>
                              <a14:backgroundMark x1="88307" y1="47917" x2="92786" y2="43981"/>
                              <a14:backgroundMark x1="92786" y1="43981" x2="96198" y2="48380"/>
                              <a14:backgroundMark x1="96198" y1="48380" x2="98802" y2="33426"/>
                              <a14:backgroundMark x1="98802" y1="33426" x2="95260" y2="26852"/>
                              <a14:backgroundMark x1="95260" y1="26852" x2="81927" y2="48565"/>
                              <a14:backgroundMark x1="81927" y1="48565" x2="72057" y2="55231"/>
                              <a14:backgroundMark x1="72057" y1="55231" x2="43385" y2="50648"/>
                              <a14:backgroundMark x1="43385" y1="50648" x2="25182" y2="59907"/>
                              <a14:backgroundMark x1="25182" y1="59907" x2="18021" y2="50231"/>
                              <a14:backgroundMark x1="18021" y1="50231" x2="9870" y2="52593"/>
                              <a14:backgroundMark x1="9870" y1="52593" x2="5885" y2="61204"/>
                              <a14:backgroundMark x1="3144" y1="62416" x2="859" y2="63426"/>
                              <a14:backgroundMark x1="5885" y1="61204" x2="4660" y2="61746"/>
                              <a14:backgroundMark x1="859" y1="63426" x2="625" y2="72083"/>
                              <a14:backgroundMark x1="625" y1="72083" x2="625" y2="72083"/>
                              <a14:backgroundMark x1="17995" y1="52454" x2="32891" y2="44769"/>
                              <a14:backgroundMark x1="32891" y1="44769" x2="9740" y2="54213"/>
                              <a14:backgroundMark x1="9740" y1="54213" x2="27214" y2="44398"/>
                              <a14:backgroundMark x1="27214" y1="44398" x2="22161" y2="49954"/>
                              <a14:backgroundMark x1="22161" y1="49954" x2="28672" y2="50185"/>
                              <a14:backgroundMark x1="28672" y1="50185" x2="23646" y2="48148"/>
                              <a14:backgroundMark x1="23646" y1="48148" x2="19505" y2="51481"/>
                              <a14:backgroundMark x1="19505" y1="51481" x2="24792" y2="49630"/>
                              <a14:backgroundMark x1="29792" y1="46898" x2="17708" y2="50741"/>
                              <a14:backgroundMark x1="30286" y1="46898" x2="30911" y2="47176"/>
                              <a14:backgroundMark x1="32995" y1="47639" x2="33255" y2="50741"/>
                              <a14:backgroundMark x1="32161" y1="46667" x2="32708" y2="49491"/>
                              <a14:backgroundMark x1="31380" y1="47037" x2="31589" y2="49861"/>
                              <a14:backgroundMark x1="31536" y1="47037" x2="30625" y2="50000"/>
                              <a14:backgroundMark x1="30911" y1="46435" x2="30625" y2="49769"/>
                              <a14:backgroundMark x1="30625" y1="46528" x2="30755" y2="48889"/>
                              <a14:backgroundMark x1="30495" y1="47639" x2="33464" y2="49861"/>
                              <a14:backgroundMark x1="32422" y1="47176" x2="33542" y2="49028"/>
                              <a14:backgroundMark x1="32370" y1="48380" x2="33750" y2="48657"/>
                              <a14:backgroundMark x1="32578" y1="47176" x2="33880" y2="47407"/>
                              <a14:backgroundMark x1="32630" y1="47407" x2="33620" y2="47639"/>
                              <a14:backgroundMark x1="25078" y1="74676" x2="25078" y2="74676"/>
                              <a14:backgroundMark x1="25755" y1="81620" x2="27500" y2="70694"/>
                              <a14:backgroundMark x1="27500" y1="70694" x2="38177" y2="68657"/>
                              <a14:backgroundMark x1="38177" y1="68657" x2="41328" y2="64120"/>
                              <a14:backgroundMark x1="41328" y1="64120" x2="45599" y2="68611"/>
                              <a14:backgroundMark x1="45599" y1="68611" x2="48411" y2="61111"/>
                              <a14:backgroundMark x1="48411" y1="61111" x2="53438" y2="57778"/>
                              <a14:backgroundMark x1="53438" y1="57778" x2="56510" y2="62361"/>
                              <a14:backgroundMark x1="56510" y1="62361" x2="58880" y2="68472"/>
                              <a14:backgroundMark x1="58880" y1="68472" x2="58958" y2="69769"/>
                              <a14:backgroundMark x1="65495" y1="69630" x2="68828" y2="60000"/>
                              <a14:backgroundMark x1="68828" y1="60000" x2="71771" y2="70648"/>
                              <a14:backgroundMark x1="71771" y1="70648" x2="73203" y2="60185"/>
                              <a14:backgroundMark x1="73203" y1="60185" x2="72708" y2="58148"/>
                              <a14:backgroundMark x1="80625" y1="64444" x2="82005" y2="59028"/>
                              <a14:backgroundMark x1="94297" y1="56667" x2="95547" y2="49259"/>
                              <a14:backgroundMark x1="18203" y1="78519" x2="16302" y2="71157"/>
                              <a14:backgroundMark x1="16302" y1="71157" x2="13255" y2="70139"/>
                            </a14:backgroundRemoval>
                          </a14:imgEffect>
                        </a14:imgLayer>
                      </a14:imgProps>
                    </a:ext>
                    <a:ext uri="{28A0092B-C50C-407E-A947-70E740481C1C}">
                      <a14:useLocalDpi xmlns:a14="http://schemas.microsoft.com/office/drawing/2010/main" val="0"/>
                    </a:ext>
                  </a:extLst>
                </a:blip>
                <a:srcRect t="42328"/>
                <a:stretch/>
              </p:blipFill>
              <p:spPr bwMode="auto">
                <a:xfrm>
                  <a:off x="0" y="2902856"/>
                  <a:ext cx="12192000" cy="3955143"/>
                </a:xfrm>
                <a:prstGeom prst="rect">
                  <a:avLst/>
                </a:prstGeom>
                <a:noFill/>
                <a:extLst>
                  <a:ext uri="{909E8E84-426E-40DD-AFC4-6F175D3DCCD1}">
                    <a14:hiddenFill xmlns:a14="http://schemas.microsoft.com/office/drawing/2010/main">
                      <a:solidFill>
                        <a:srgbClr val="FFFFFF"/>
                      </a:solidFill>
                    </a14:hiddenFill>
                  </a:ext>
                </a:extLst>
              </p:spPr>
            </p:pic>
            <p:sp>
              <p:nvSpPr>
                <p:cNvPr id="82" name="Rectangle: Rounded Corners 81">
                  <a:extLst>
                    <a:ext uri="{FF2B5EF4-FFF2-40B4-BE49-F238E27FC236}">
                      <a16:creationId xmlns:a16="http://schemas.microsoft.com/office/drawing/2014/main" id="{7D073956-A4D2-4E3A-B80C-F8C07ECC4A1B}"/>
                    </a:ext>
                  </a:extLst>
                </p:cNvPr>
                <p:cNvSpPr/>
                <p:nvPr/>
              </p:nvSpPr>
              <p:spPr>
                <a:xfrm>
                  <a:off x="11239500" y="758826"/>
                  <a:ext cx="676275" cy="361950"/>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83" name="Rectangle: Rounded Corners 82">
                  <a:extLst>
                    <a:ext uri="{FF2B5EF4-FFF2-40B4-BE49-F238E27FC236}">
                      <a16:creationId xmlns:a16="http://schemas.microsoft.com/office/drawing/2014/main" id="{1124585B-C0E2-4A9D-A0BF-073444FF2989}"/>
                    </a:ext>
                  </a:extLst>
                </p:cNvPr>
                <p:cNvSpPr/>
                <p:nvPr/>
              </p:nvSpPr>
              <p:spPr>
                <a:xfrm>
                  <a:off x="368300" y="736599"/>
                  <a:ext cx="352425" cy="69853"/>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84" name="Rectangle: Rounded Corners 83">
                  <a:extLst>
                    <a:ext uri="{FF2B5EF4-FFF2-40B4-BE49-F238E27FC236}">
                      <a16:creationId xmlns:a16="http://schemas.microsoft.com/office/drawing/2014/main" id="{44825EF5-61DF-4D3A-AD44-026DFCF8FEE7}"/>
                    </a:ext>
                  </a:extLst>
                </p:cNvPr>
                <p:cNvSpPr/>
                <p:nvPr/>
              </p:nvSpPr>
              <p:spPr>
                <a:xfrm>
                  <a:off x="368300" y="869948"/>
                  <a:ext cx="352425" cy="69853"/>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85" name="Rectangle: Rounded Corners 84">
                  <a:extLst>
                    <a:ext uri="{FF2B5EF4-FFF2-40B4-BE49-F238E27FC236}">
                      <a16:creationId xmlns:a16="http://schemas.microsoft.com/office/drawing/2014/main" id="{DC1C1BDB-C9F8-4F35-9B4B-1EF9219D8C31}"/>
                    </a:ext>
                  </a:extLst>
                </p:cNvPr>
                <p:cNvSpPr/>
                <p:nvPr/>
              </p:nvSpPr>
              <p:spPr>
                <a:xfrm>
                  <a:off x="368300" y="1003297"/>
                  <a:ext cx="352425" cy="69853"/>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86" name="TextBox 85">
                  <a:extLst>
                    <a:ext uri="{FF2B5EF4-FFF2-40B4-BE49-F238E27FC236}">
                      <a16:creationId xmlns:a16="http://schemas.microsoft.com/office/drawing/2014/main" id="{78A1A1A0-C1A7-421E-8C66-AD83D9052254}"/>
                    </a:ext>
                  </a:extLst>
                </p:cNvPr>
                <p:cNvSpPr txBox="1"/>
                <p:nvPr/>
              </p:nvSpPr>
              <p:spPr>
                <a:xfrm>
                  <a:off x="4252164" y="2562225"/>
                  <a:ext cx="3897221" cy="1200329"/>
                </a:xfrm>
                <a:prstGeom prst="rect">
                  <a:avLst/>
                </a:prstGeom>
                <a:noFill/>
              </p:spPr>
              <p:txBody>
                <a:bodyPr wrap="none" rtlCol="0">
                  <a:spAutoFit/>
                </a:bodyPr>
                <a:lstStyle/>
                <a:p>
                  <a:r>
                    <a:rPr lang="en-MY" sz="7200" dirty="0">
                      <a:solidFill>
                        <a:schemeClr val="bg1"/>
                      </a:solidFill>
                      <a:latin typeface="Felix Titling" panose="04060505060202020A04" pitchFamily="82" charset="0"/>
                    </a:rPr>
                    <a:t>FOREST </a:t>
                  </a:r>
                </a:p>
              </p:txBody>
            </p:sp>
          </p:grpSp>
          <p:sp>
            <p:nvSpPr>
              <p:cNvPr id="79" name="TextBox 78">
                <a:extLst>
                  <a:ext uri="{FF2B5EF4-FFF2-40B4-BE49-F238E27FC236}">
                    <a16:creationId xmlns:a16="http://schemas.microsoft.com/office/drawing/2014/main" id="{99BDF42D-0FB1-4E4B-BC6F-1B42C6212689}"/>
                  </a:ext>
                </a:extLst>
              </p:cNvPr>
              <p:cNvSpPr txBox="1"/>
              <p:nvPr/>
            </p:nvSpPr>
            <p:spPr>
              <a:xfrm>
                <a:off x="9987850" y="6211836"/>
                <a:ext cx="1787669" cy="369332"/>
              </a:xfrm>
              <a:prstGeom prst="rect">
                <a:avLst/>
              </a:prstGeom>
              <a:noFill/>
            </p:spPr>
            <p:txBody>
              <a:bodyPr wrap="none" rtlCol="0">
                <a:spAutoFit/>
              </a:bodyPr>
              <a:lstStyle/>
              <a:p>
                <a:r>
                  <a:rPr lang="en-MY" dirty="0">
                    <a:solidFill>
                      <a:schemeClr val="bg1"/>
                    </a:solidFill>
                    <a:latin typeface="Abadi" panose="020B0604020104020204" pitchFamily="34" charset="0"/>
                  </a:rPr>
                  <a:t>design by hmpt </a:t>
                </a:r>
              </a:p>
            </p:txBody>
          </p:sp>
          <p:sp>
            <p:nvSpPr>
              <p:cNvPr id="80" name="TextBox 79">
                <a:extLst>
                  <a:ext uri="{FF2B5EF4-FFF2-40B4-BE49-F238E27FC236}">
                    <a16:creationId xmlns:a16="http://schemas.microsoft.com/office/drawing/2014/main" id="{B3C866F2-F806-4471-9C9A-32CBB8CF905D}"/>
                  </a:ext>
                </a:extLst>
              </p:cNvPr>
              <p:cNvSpPr txBox="1"/>
              <p:nvPr/>
            </p:nvSpPr>
            <p:spPr>
              <a:xfrm>
                <a:off x="211297" y="5988052"/>
                <a:ext cx="803425" cy="707886"/>
              </a:xfrm>
              <a:prstGeom prst="rect">
                <a:avLst/>
              </a:prstGeom>
              <a:noFill/>
            </p:spPr>
            <p:txBody>
              <a:bodyPr wrap="none" rtlCol="0">
                <a:spAutoFit/>
              </a:bodyPr>
              <a:lstStyle/>
              <a:p>
                <a:r>
                  <a:rPr lang="en-MY" sz="4000" dirty="0">
                    <a:solidFill>
                      <a:schemeClr val="bg1"/>
                    </a:solidFill>
                    <a:latin typeface="Abadi" panose="020B0604020104020204" pitchFamily="34" charset="0"/>
                  </a:rPr>
                  <a:t>07</a:t>
                </a:r>
              </a:p>
            </p:txBody>
          </p:sp>
        </p:grpSp>
        <p:pic>
          <p:nvPicPr>
            <p:cNvPr id="77" name="Graphic 76" descr="Leaf with solid fill">
              <a:extLst>
                <a:ext uri="{FF2B5EF4-FFF2-40B4-BE49-F238E27FC236}">
                  <a16:creationId xmlns:a16="http://schemas.microsoft.com/office/drawing/2014/main" id="{9772F276-92FC-4C1F-8D0A-4DCB275BFE8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253477" y="1901828"/>
              <a:ext cx="720414" cy="720414"/>
            </a:xfrm>
            <a:prstGeom prst="rect">
              <a:avLst/>
            </a:prstGeom>
          </p:spPr>
        </p:pic>
      </p:grpSp>
      <p:grpSp>
        <p:nvGrpSpPr>
          <p:cNvPr id="114" name="Group 113">
            <a:extLst>
              <a:ext uri="{FF2B5EF4-FFF2-40B4-BE49-F238E27FC236}">
                <a16:creationId xmlns:a16="http://schemas.microsoft.com/office/drawing/2014/main" id="{EED953A4-820C-4212-832B-15473D3381D4}"/>
              </a:ext>
            </a:extLst>
          </p:cNvPr>
          <p:cNvGrpSpPr/>
          <p:nvPr/>
        </p:nvGrpSpPr>
        <p:grpSpPr>
          <a:xfrm>
            <a:off x="288054" y="391276"/>
            <a:ext cx="352425" cy="336551"/>
            <a:chOff x="288054" y="391276"/>
            <a:chExt cx="352425" cy="336551"/>
          </a:xfrm>
        </p:grpSpPr>
        <p:sp>
          <p:nvSpPr>
            <p:cNvPr id="115" name="Rectangle: Rounded Corners 114">
              <a:extLst>
                <a:ext uri="{FF2B5EF4-FFF2-40B4-BE49-F238E27FC236}">
                  <a16:creationId xmlns:a16="http://schemas.microsoft.com/office/drawing/2014/main" id="{51B9675D-6E07-41D7-8E27-AEDD6A205969}"/>
                </a:ext>
              </a:extLst>
            </p:cNvPr>
            <p:cNvSpPr/>
            <p:nvPr/>
          </p:nvSpPr>
          <p:spPr>
            <a:xfrm>
              <a:off x="288054" y="391276"/>
              <a:ext cx="352425" cy="69853"/>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16" name="Rectangle: Rounded Corners 115">
              <a:extLst>
                <a:ext uri="{FF2B5EF4-FFF2-40B4-BE49-F238E27FC236}">
                  <a16:creationId xmlns:a16="http://schemas.microsoft.com/office/drawing/2014/main" id="{AD7E8773-CE03-453E-8643-88F278511707}"/>
                </a:ext>
              </a:extLst>
            </p:cNvPr>
            <p:cNvSpPr/>
            <p:nvPr/>
          </p:nvSpPr>
          <p:spPr>
            <a:xfrm>
              <a:off x="288054" y="524625"/>
              <a:ext cx="352425" cy="69853"/>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17" name="Rectangle: Rounded Corners 116">
              <a:extLst>
                <a:ext uri="{FF2B5EF4-FFF2-40B4-BE49-F238E27FC236}">
                  <a16:creationId xmlns:a16="http://schemas.microsoft.com/office/drawing/2014/main" id="{C67C453E-432F-46BA-8A1A-E3D5AC452E2E}"/>
                </a:ext>
              </a:extLst>
            </p:cNvPr>
            <p:cNvSpPr/>
            <p:nvPr/>
          </p:nvSpPr>
          <p:spPr>
            <a:xfrm>
              <a:off x="288054" y="657974"/>
              <a:ext cx="352425" cy="69853"/>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grpSp>
      <p:grpSp>
        <p:nvGrpSpPr>
          <p:cNvPr id="118" name="Group 117">
            <a:extLst>
              <a:ext uri="{FF2B5EF4-FFF2-40B4-BE49-F238E27FC236}">
                <a16:creationId xmlns:a16="http://schemas.microsoft.com/office/drawing/2014/main" id="{04E3AF89-EE7C-4B5E-898F-73F8D7F2C5A7}"/>
              </a:ext>
            </a:extLst>
          </p:cNvPr>
          <p:cNvGrpSpPr/>
          <p:nvPr/>
        </p:nvGrpSpPr>
        <p:grpSpPr>
          <a:xfrm>
            <a:off x="5139485" y="6769714"/>
            <a:ext cx="3963207" cy="4897617"/>
            <a:chOff x="5018226" y="1408163"/>
            <a:chExt cx="3963207" cy="4897617"/>
          </a:xfrm>
        </p:grpSpPr>
        <p:sp>
          <p:nvSpPr>
            <p:cNvPr id="119" name="TextBox 118">
              <a:extLst>
                <a:ext uri="{FF2B5EF4-FFF2-40B4-BE49-F238E27FC236}">
                  <a16:creationId xmlns:a16="http://schemas.microsoft.com/office/drawing/2014/main" id="{FB56D85F-2F19-49DC-9425-FA7DA6F7BEBD}"/>
                </a:ext>
              </a:extLst>
            </p:cNvPr>
            <p:cNvSpPr txBox="1"/>
            <p:nvPr/>
          </p:nvSpPr>
          <p:spPr>
            <a:xfrm>
              <a:off x="5018226" y="1408163"/>
              <a:ext cx="2820003" cy="769441"/>
            </a:xfrm>
            <a:prstGeom prst="rect">
              <a:avLst/>
            </a:prstGeom>
            <a:noFill/>
          </p:spPr>
          <p:txBody>
            <a:bodyPr wrap="none" rtlCol="0">
              <a:spAutoFit/>
            </a:bodyPr>
            <a:lstStyle/>
            <a:p>
              <a:r>
                <a:rPr lang="en-MY" sz="4400" b="1" dirty="0">
                  <a:solidFill>
                    <a:schemeClr val="bg1"/>
                  </a:solidFill>
                  <a:latin typeface="Abadi" panose="020B0604020104020204" pitchFamily="34" charset="0"/>
                </a:rPr>
                <a:t>about seed</a:t>
              </a:r>
            </a:p>
          </p:txBody>
        </p:sp>
        <p:sp>
          <p:nvSpPr>
            <p:cNvPr id="120" name="TextBox 119">
              <a:extLst>
                <a:ext uri="{FF2B5EF4-FFF2-40B4-BE49-F238E27FC236}">
                  <a16:creationId xmlns:a16="http://schemas.microsoft.com/office/drawing/2014/main" id="{E05C9165-4256-4483-B155-06B7CC1551AA}"/>
                </a:ext>
              </a:extLst>
            </p:cNvPr>
            <p:cNvSpPr txBox="1"/>
            <p:nvPr/>
          </p:nvSpPr>
          <p:spPr>
            <a:xfrm>
              <a:off x="5037267" y="2211124"/>
              <a:ext cx="3944166" cy="3693319"/>
            </a:xfrm>
            <a:prstGeom prst="rect">
              <a:avLst/>
            </a:prstGeom>
            <a:noFill/>
          </p:spPr>
          <p:txBody>
            <a:bodyPr wrap="square" rtlCol="0">
              <a:spAutoFit/>
            </a:bodyPr>
            <a:lstStyle/>
            <a:p>
              <a:pPr algn="just"/>
              <a:r>
                <a:rPr lang="en-US" dirty="0">
                  <a:solidFill>
                    <a:schemeClr val="bg1">
                      <a:lumMod val="95000"/>
                    </a:schemeClr>
                  </a:solidFill>
                </a:rPr>
                <a:t>A seed is an embryonic plant enclosed in a protective outer covering. The formation of the seed is part of the process of reproduction in seed plants, the spermatophytes, including the gymnosperm and angiosperm plants.</a:t>
              </a:r>
            </a:p>
            <a:p>
              <a:pPr algn="just"/>
              <a:endParaRPr lang="en-US" dirty="0">
                <a:solidFill>
                  <a:schemeClr val="bg1">
                    <a:lumMod val="95000"/>
                  </a:schemeClr>
                </a:solidFill>
              </a:endParaRPr>
            </a:p>
            <a:p>
              <a:pPr algn="just"/>
              <a:r>
                <a:rPr lang="en-US" dirty="0">
                  <a:solidFill>
                    <a:schemeClr val="bg1">
                      <a:lumMod val="95000"/>
                    </a:schemeClr>
                  </a:solidFill>
                </a:rPr>
                <a:t>Seeds are the product of the ripened ovule, after fertilization by pollen and some growth within the mother plant. The embryo develops from the zygote, and the seed coat from the integuments of the ovule.</a:t>
              </a:r>
              <a:endParaRPr lang="en-MY" dirty="0">
                <a:solidFill>
                  <a:schemeClr val="bg1">
                    <a:lumMod val="95000"/>
                  </a:schemeClr>
                </a:solidFill>
              </a:endParaRPr>
            </a:p>
          </p:txBody>
        </p:sp>
        <p:sp>
          <p:nvSpPr>
            <p:cNvPr id="121" name="TextBox 120">
              <a:extLst>
                <a:ext uri="{FF2B5EF4-FFF2-40B4-BE49-F238E27FC236}">
                  <a16:creationId xmlns:a16="http://schemas.microsoft.com/office/drawing/2014/main" id="{657B3C84-7B63-4DE3-B747-032AC5154F81}"/>
                </a:ext>
              </a:extLst>
            </p:cNvPr>
            <p:cNvSpPr txBox="1"/>
            <p:nvPr/>
          </p:nvSpPr>
          <p:spPr>
            <a:xfrm>
              <a:off x="5044644" y="5936448"/>
              <a:ext cx="1787669" cy="369332"/>
            </a:xfrm>
            <a:prstGeom prst="rect">
              <a:avLst/>
            </a:prstGeom>
            <a:noFill/>
          </p:spPr>
          <p:txBody>
            <a:bodyPr wrap="none" rtlCol="0">
              <a:spAutoFit/>
            </a:bodyPr>
            <a:lstStyle/>
            <a:p>
              <a:r>
                <a:rPr lang="en-MY" dirty="0">
                  <a:solidFill>
                    <a:schemeClr val="bg1"/>
                  </a:solidFill>
                  <a:latin typeface="Abadi" panose="020B0604020104020204" pitchFamily="34" charset="0"/>
                </a:rPr>
                <a:t>design by hmpt </a:t>
              </a:r>
            </a:p>
          </p:txBody>
        </p:sp>
      </p:grpSp>
      <p:pic>
        <p:nvPicPr>
          <p:cNvPr id="72" name="Graphic 71" descr="Leaf with solid fill">
            <a:extLst>
              <a:ext uri="{FF2B5EF4-FFF2-40B4-BE49-F238E27FC236}">
                <a16:creationId xmlns:a16="http://schemas.microsoft.com/office/drawing/2014/main" id="{23FDCCF8-687B-4DE6-9111-F945369F0BD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854880" y="321732"/>
            <a:ext cx="265799" cy="265799"/>
          </a:xfrm>
          <a:prstGeom prst="rect">
            <a:avLst/>
          </a:prstGeom>
        </p:spPr>
      </p:pic>
      <p:sp>
        <p:nvSpPr>
          <p:cNvPr id="89" name="TextBox 88">
            <a:extLst>
              <a:ext uri="{FF2B5EF4-FFF2-40B4-BE49-F238E27FC236}">
                <a16:creationId xmlns:a16="http://schemas.microsoft.com/office/drawing/2014/main" id="{7B5A4D45-409A-4486-959A-603206583A4F}"/>
              </a:ext>
            </a:extLst>
          </p:cNvPr>
          <p:cNvSpPr txBox="1"/>
          <p:nvPr/>
        </p:nvSpPr>
        <p:spPr>
          <a:xfrm>
            <a:off x="2699859" y="448784"/>
            <a:ext cx="6575839" cy="369332"/>
          </a:xfrm>
          <a:prstGeom prst="rect">
            <a:avLst/>
          </a:prstGeom>
          <a:noFill/>
        </p:spPr>
        <p:txBody>
          <a:bodyPr wrap="none" rtlCol="0">
            <a:spAutoFit/>
          </a:bodyPr>
          <a:lstStyle/>
          <a:p>
            <a:r>
              <a:rPr lang="en-US" dirty="0">
                <a:solidFill>
                  <a:schemeClr val="bg1"/>
                </a:solidFill>
                <a:latin typeface="Abadi" panose="020B0604020104020204" pitchFamily="34" charset="0"/>
              </a:rPr>
              <a:t>	</a:t>
            </a:r>
            <a:r>
              <a:rPr lang="id-ID" b="1" i="0" dirty="0">
                <a:solidFill>
                  <a:schemeClr val="bg1"/>
                </a:solidFill>
                <a:effectLst/>
                <a:latin typeface="Roboto" panose="02000000000000000000" pitchFamily="2" charset="0"/>
              </a:rPr>
              <a:t>Kemajuan implementasi kelas (interaksi antar objek)</a:t>
            </a:r>
            <a:endParaRPr lang="en-MY" dirty="0">
              <a:solidFill>
                <a:schemeClr val="bg1"/>
              </a:solidFill>
              <a:latin typeface="Abadi" panose="020B0604020104020204" pitchFamily="34" charset="0"/>
            </a:endParaRPr>
          </a:p>
        </p:txBody>
      </p:sp>
      <p:sp>
        <p:nvSpPr>
          <p:cNvPr id="31" name="TextBox 30">
            <a:extLst>
              <a:ext uri="{FF2B5EF4-FFF2-40B4-BE49-F238E27FC236}">
                <a16:creationId xmlns:a16="http://schemas.microsoft.com/office/drawing/2014/main" id="{CA24BB4A-B559-485A-B0EE-1C2B72E2BA08}"/>
              </a:ext>
            </a:extLst>
          </p:cNvPr>
          <p:cNvSpPr txBox="1"/>
          <p:nvPr/>
        </p:nvSpPr>
        <p:spPr>
          <a:xfrm>
            <a:off x="211162" y="6369604"/>
            <a:ext cx="1664238" cy="400110"/>
          </a:xfrm>
          <a:prstGeom prst="rect">
            <a:avLst/>
          </a:prstGeom>
          <a:noFill/>
        </p:spPr>
        <p:txBody>
          <a:bodyPr wrap="none" rtlCol="0">
            <a:spAutoFit/>
          </a:bodyPr>
          <a:lstStyle/>
          <a:p>
            <a:r>
              <a:rPr lang="id-ID" sz="2000" dirty="0">
                <a:solidFill>
                  <a:schemeClr val="bg1"/>
                </a:solidFill>
                <a:latin typeface="Abadi" panose="020B0604020104020204" pitchFamily="34" charset="0"/>
              </a:rPr>
              <a:t>rebah.an tech</a:t>
            </a:r>
            <a:endParaRPr lang="en-MY" sz="2000" dirty="0">
              <a:solidFill>
                <a:schemeClr val="bg1"/>
              </a:solidFill>
              <a:latin typeface="Abadi" panose="020B0604020104020204" pitchFamily="34" charset="0"/>
            </a:endParaRPr>
          </a:p>
        </p:txBody>
      </p:sp>
      <p:sp>
        <p:nvSpPr>
          <p:cNvPr id="32" name="TextBox 31">
            <a:extLst>
              <a:ext uri="{FF2B5EF4-FFF2-40B4-BE49-F238E27FC236}">
                <a16:creationId xmlns:a16="http://schemas.microsoft.com/office/drawing/2014/main" id="{0BFE2F79-F3BE-4EAA-9205-8C404541C7CE}"/>
              </a:ext>
            </a:extLst>
          </p:cNvPr>
          <p:cNvSpPr txBox="1"/>
          <p:nvPr/>
        </p:nvSpPr>
        <p:spPr>
          <a:xfrm>
            <a:off x="9838887" y="6354462"/>
            <a:ext cx="2367956" cy="369332"/>
          </a:xfrm>
          <a:prstGeom prst="rect">
            <a:avLst/>
          </a:prstGeom>
          <a:noFill/>
        </p:spPr>
        <p:txBody>
          <a:bodyPr wrap="none" rtlCol="0">
            <a:spAutoFit/>
          </a:bodyPr>
          <a:lstStyle/>
          <a:p>
            <a:r>
              <a:rPr lang="id-ID" dirty="0">
                <a:solidFill>
                  <a:schemeClr val="bg1"/>
                </a:solidFill>
                <a:latin typeface="Abadi" panose="020B0604020104020204" pitchFamily="34" charset="0"/>
              </a:rPr>
              <a:t>Kelompok PBO10-RA</a:t>
            </a:r>
            <a:r>
              <a:rPr lang="en-MY" dirty="0">
                <a:solidFill>
                  <a:schemeClr val="bg1"/>
                </a:solidFill>
                <a:latin typeface="Abadi" panose="020B0604020104020204" pitchFamily="34" charset="0"/>
              </a:rPr>
              <a:t> </a:t>
            </a:r>
          </a:p>
        </p:txBody>
      </p:sp>
      <p:pic>
        <p:nvPicPr>
          <p:cNvPr id="4" name="Picture 3">
            <a:extLst>
              <a:ext uri="{FF2B5EF4-FFF2-40B4-BE49-F238E27FC236}">
                <a16:creationId xmlns:a16="http://schemas.microsoft.com/office/drawing/2014/main" id="{C86CF95D-C579-4375-BF12-9D6A4CAA4B7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19744" y="2347447"/>
            <a:ext cx="6407479" cy="2025754"/>
          </a:xfrm>
          <a:prstGeom prst="rect">
            <a:avLst/>
          </a:prstGeom>
        </p:spPr>
      </p:pic>
      <p:pic>
        <p:nvPicPr>
          <p:cNvPr id="7" name="Picture 6">
            <a:extLst>
              <a:ext uri="{FF2B5EF4-FFF2-40B4-BE49-F238E27FC236}">
                <a16:creationId xmlns:a16="http://schemas.microsoft.com/office/drawing/2014/main" id="{59B9F655-AB2E-4668-9E17-D049C959534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136518" y="1941067"/>
            <a:ext cx="4635738" cy="3321221"/>
          </a:xfrm>
          <a:prstGeom prst="rect">
            <a:avLst/>
          </a:prstGeom>
        </p:spPr>
      </p:pic>
      <p:pic>
        <p:nvPicPr>
          <p:cNvPr id="10" name="Picture 9">
            <a:extLst>
              <a:ext uri="{FF2B5EF4-FFF2-40B4-BE49-F238E27FC236}">
                <a16:creationId xmlns:a16="http://schemas.microsoft.com/office/drawing/2014/main" id="{4241999D-23CF-4FC9-983A-37A4D5E61902}"/>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987715" y="-214857"/>
            <a:ext cx="2115242" cy="1468226"/>
          </a:xfrm>
          <a:prstGeom prst="rect">
            <a:avLst/>
          </a:prstGeom>
        </p:spPr>
      </p:pic>
    </p:spTree>
    <p:extLst>
      <p:ext uri="{BB962C8B-B14F-4D97-AF65-F5344CB8AC3E}">
        <p14:creationId xmlns:p14="http://schemas.microsoft.com/office/powerpoint/2010/main" val="157083070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3250" advTm="1000">
        <p159:morph option="byObject"/>
      </p:transition>
    </mc:Choice>
    <mc:Fallback>
      <p:transition spd="slow" advTm="100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82A3A"/>
        </a:solidFill>
        <a:effectLst/>
      </p:bgPr>
    </p:bg>
    <p:spTree>
      <p:nvGrpSpPr>
        <p:cNvPr id="1" name=""/>
        <p:cNvGrpSpPr/>
        <p:nvPr/>
      </p:nvGrpSpPr>
      <p:grpSpPr>
        <a:xfrm>
          <a:off x="0" y="0"/>
          <a:ext cx="0" cy="0"/>
          <a:chOff x="0" y="0"/>
          <a:chExt cx="0" cy="0"/>
        </a:xfrm>
      </p:grpSpPr>
      <p:grpSp>
        <p:nvGrpSpPr>
          <p:cNvPr id="49" name="Group 48">
            <a:extLst>
              <a:ext uri="{FF2B5EF4-FFF2-40B4-BE49-F238E27FC236}">
                <a16:creationId xmlns:a16="http://schemas.microsoft.com/office/drawing/2014/main" id="{05203A36-324C-4D03-9E2E-F52359A6C046}"/>
              </a:ext>
            </a:extLst>
          </p:cNvPr>
          <p:cNvGrpSpPr/>
          <p:nvPr/>
        </p:nvGrpSpPr>
        <p:grpSpPr>
          <a:xfrm>
            <a:off x="0" y="-11037058"/>
            <a:ext cx="12192000" cy="6858000"/>
            <a:chOff x="0" y="0"/>
            <a:chExt cx="12192000" cy="6858000"/>
          </a:xfrm>
        </p:grpSpPr>
        <p:sp>
          <p:nvSpPr>
            <p:cNvPr id="50" name="Rectangle 49">
              <a:extLst>
                <a:ext uri="{FF2B5EF4-FFF2-40B4-BE49-F238E27FC236}">
                  <a16:creationId xmlns:a16="http://schemas.microsoft.com/office/drawing/2014/main" id="{611E560C-A5E9-4028-900E-61BD66DE925E}"/>
                </a:ext>
              </a:extLst>
            </p:cNvPr>
            <p:cNvSpPr/>
            <p:nvPr/>
          </p:nvSpPr>
          <p:spPr>
            <a:xfrm>
              <a:off x="0" y="0"/>
              <a:ext cx="12192000" cy="6858000"/>
            </a:xfrm>
            <a:prstGeom prst="rect">
              <a:avLst/>
            </a:prstGeom>
            <a:solidFill>
              <a:srgbClr val="A6D5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51" name="Oval 50">
              <a:extLst>
                <a:ext uri="{FF2B5EF4-FFF2-40B4-BE49-F238E27FC236}">
                  <a16:creationId xmlns:a16="http://schemas.microsoft.com/office/drawing/2014/main" id="{143C7D2F-DF83-44E7-8709-18144F85711A}"/>
                </a:ext>
              </a:extLst>
            </p:cNvPr>
            <p:cNvSpPr/>
            <p:nvPr/>
          </p:nvSpPr>
          <p:spPr>
            <a:xfrm>
              <a:off x="2399551" y="1120776"/>
              <a:ext cx="3152775" cy="302595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grpSp>
      <p:pic>
        <p:nvPicPr>
          <p:cNvPr id="5" name="Picture 2">
            <a:extLst>
              <a:ext uri="{FF2B5EF4-FFF2-40B4-BE49-F238E27FC236}">
                <a16:creationId xmlns:a16="http://schemas.microsoft.com/office/drawing/2014/main" id="{35E9DA00-F5A7-4B38-BE84-76903888386B}"/>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10000" b="99630" l="547" r="99792">
                        <a14:foregroundMark x1="4922" y1="93194" x2="99792" y2="93194"/>
                        <a14:foregroundMark x1="99792" y1="93194" x2="99792" y2="93194"/>
                        <a14:foregroundMark x1="55339" y1="83194" x2="91667" y2="81991"/>
                        <a14:foregroundMark x1="91667" y1="81991" x2="93620" y2="81991"/>
                        <a14:foregroundMark x1="95833" y1="72824" x2="90417" y2="86806"/>
                        <a14:foregroundMark x1="4297" y1="85694" x2="9922" y2="94213"/>
                        <a14:foregroundMark x1="4922" y1="97407" x2="93828" y2="99630"/>
                        <a14:foregroundMark x1="1250" y1="92593" x2="547" y2="88009"/>
                      </a14:backgroundRemoval>
                    </a14:imgEffect>
                    <a14:imgEffect>
                      <a14:artisticCutout/>
                    </a14:imgEffect>
                  </a14:imgLayer>
                </a14:imgProps>
              </a:ext>
              <a:ext uri="{28A0092B-C50C-407E-A947-70E740481C1C}">
                <a14:useLocalDpi xmlns:a14="http://schemas.microsoft.com/office/drawing/2010/main" val="0"/>
              </a:ext>
            </a:extLst>
          </a:blip>
          <a:srcRect/>
          <a:stretch>
            <a:fillRect/>
          </a:stretch>
        </p:blipFill>
        <p:spPr bwMode="auto">
          <a:xfrm>
            <a:off x="0" y="-3218482"/>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8">
            <a:extLst>
              <a:ext uri="{FF2B5EF4-FFF2-40B4-BE49-F238E27FC236}">
                <a16:creationId xmlns:a16="http://schemas.microsoft.com/office/drawing/2014/main" id="{A90AD02E-1ABC-402E-8CD9-5EB167BC4724}"/>
              </a:ext>
            </a:extLst>
          </p:cNvPr>
          <p:cNvPicPr>
            <a:picLocks noChangeAspect="1"/>
          </p:cNvPicPr>
          <p:nvPr/>
        </p:nvPicPr>
        <p:blipFill rotWithShape="1">
          <a:blip r:embed="rId4"/>
          <a:srcRect l="6360" r="8947" b="84675"/>
          <a:stretch/>
        </p:blipFill>
        <p:spPr>
          <a:xfrm>
            <a:off x="0" y="5262288"/>
            <a:ext cx="12192000" cy="1595712"/>
          </a:xfrm>
          <a:prstGeom prst="rect">
            <a:avLst/>
          </a:prstGeom>
        </p:spPr>
      </p:pic>
      <p:grpSp>
        <p:nvGrpSpPr>
          <p:cNvPr id="75" name="Group 74">
            <a:extLst>
              <a:ext uri="{FF2B5EF4-FFF2-40B4-BE49-F238E27FC236}">
                <a16:creationId xmlns:a16="http://schemas.microsoft.com/office/drawing/2014/main" id="{A19668E5-BB31-4F7A-8F9A-AFCE2B68CB80}"/>
              </a:ext>
            </a:extLst>
          </p:cNvPr>
          <p:cNvGrpSpPr/>
          <p:nvPr/>
        </p:nvGrpSpPr>
        <p:grpSpPr>
          <a:xfrm>
            <a:off x="-135" y="-6158278"/>
            <a:ext cx="12192000" cy="6121400"/>
            <a:chOff x="0" y="488949"/>
            <a:chExt cx="12192000" cy="6121400"/>
          </a:xfrm>
        </p:grpSpPr>
        <p:grpSp>
          <p:nvGrpSpPr>
            <p:cNvPr id="76" name="Group 75">
              <a:extLst>
                <a:ext uri="{FF2B5EF4-FFF2-40B4-BE49-F238E27FC236}">
                  <a16:creationId xmlns:a16="http://schemas.microsoft.com/office/drawing/2014/main" id="{34896C5F-F9D6-422A-A68E-6B09FF929FE1}"/>
                </a:ext>
              </a:extLst>
            </p:cNvPr>
            <p:cNvGrpSpPr/>
            <p:nvPr/>
          </p:nvGrpSpPr>
          <p:grpSpPr>
            <a:xfrm>
              <a:off x="0" y="488949"/>
              <a:ext cx="12192000" cy="6121400"/>
              <a:chOff x="0" y="736599"/>
              <a:chExt cx="12192000" cy="6121400"/>
            </a:xfrm>
          </p:grpSpPr>
          <p:grpSp>
            <p:nvGrpSpPr>
              <p:cNvPr id="78" name="Group 77">
                <a:extLst>
                  <a:ext uri="{FF2B5EF4-FFF2-40B4-BE49-F238E27FC236}">
                    <a16:creationId xmlns:a16="http://schemas.microsoft.com/office/drawing/2014/main" id="{294570ED-26C5-4BE7-BF5B-BA17D7668364}"/>
                  </a:ext>
                </a:extLst>
              </p:cNvPr>
              <p:cNvGrpSpPr/>
              <p:nvPr/>
            </p:nvGrpSpPr>
            <p:grpSpPr>
              <a:xfrm>
                <a:off x="0" y="736599"/>
                <a:ext cx="12192000" cy="6121400"/>
                <a:chOff x="0" y="736599"/>
                <a:chExt cx="12192000" cy="6121400"/>
              </a:xfrm>
            </p:grpSpPr>
            <p:pic>
              <p:nvPicPr>
                <p:cNvPr id="81" name="Picture 2">
                  <a:extLst>
                    <a:ext uri="{FF2B5EF4-FFF2-40B4-BE49-F238E27FC236}">
                      <a16:creationId xmlns:a16="http://schemas.microsoft.com/office/drawing/2014/main" id="{C5354A5E-F2C1-4F49-9425-C5AC86E8E539}"/>
                    </a:ext>
                  </a:extLst>
                </p:cNvPr>
                <p:cNvPicPr>
                  <a:picLocks noChangeAspect="1" noChangeArrowheads="1"/>
                </p:cNvPicPr>
                <p:nvPr/>
              </p:nvPicPr>
              <p:blipFill rotWithShape="1">
                <a:blip r:embed="rId5">
                  <a:duotone>
                    <a:prstClr val="black"/>
                    <a:schemeClr val="accent1">
                      <a:tint val="45000"/>
                      <a:satMod val="400000"/>
                    </a:schemeClr>
                  </a:duotone>
                  <a:extLst>
                    <a:ext uri="{BEBA8EAE-BF5A-486C-A8C5-ECC9F3942E4B}">
                      <a14:imgProps xmlns:a14="http://schemas.microsoft.com/office/drawing/2010/main">
                        <a14:imgLayer r:embed="rId3">
                          <a14:imgEffect>
                            <a14:backgroundRemoval t="10000" b="99630" l="547" r="99792">
                              <a14:foregroundMark x1="4922" y1="93194" x2="99792" y2="93194"/>
                              <a14:foregroundMark x1="99792" y1="93194" x2="99792" y2="93194"/>
                              <a14:foregroundMark x1="55339" y1="83194" x2="91667" y2="81991"/>
                              <a14:foregroundMark x1="91667" y1="81991" x2="93620" y2="81991"/>
                              <a14:foregroundMark x1="95833" y1="72824" x2="90417" y2="86806"/>
                              <a14:foregroundMark x1="4297" y1="85694" x2="9922" y2="94213"/>
                              <a14:foregroundMark x1="4922" y1="97407" x2="93828" y2="99630"/>
                              <a14:foregroundMark x1="1250" y1="92593" x2="547" y2="88009"/>
                              <a14:foregroundMark x1="67708" y1="70602" x2="67708" y2="70602"/>
                              <a14:foregroundMark x1="67786" y1="67176" x2="67786" y2="69630"/>
                              <a14:foregroundMark x1="77370" y1="69630" x2="76953" y2="58981"/>
                              <a14:foregroundMark x1="76953" y1="58981" x2="79297" y2="68148"/>
                              <a14:foregroundMark x1="2578" y1="72824" x2="3464" y2="64815"/>
                              <a14:foregroundMark x1="3464" y1="64815" x2="5286" y2="72824"/>
                              <a14:foregroundMark x1="5286" y1="72824" x2="3854" y2="64306"/>
                              <a14:foregroundMark x1="3854" y1="64306" x2="3411" y2="63843"/>
                              <a14:foregroundMark x1="10000" y1="64583" x2="9922" y2="63333"/>
                              <a14:foregroundMark x1="4036" y1="62963" x2="3750" y2="61111"/>
                              <a14:foregroundMark x1="3333" y1="63102" x2="3828" y2="61620"/>
                              <a14:foregroundMark x1="3464" y1="61481" x2="3828" y2="63935"/>
                              <a14:foregroundMark x1="3750" y1="61250" x2="5495" y2="64306"/>
                              <a14:backgroundMark x1="16042" y1="47176" x2="31146" y2="49954"/>
                              <a14:backgroundMark x1="31146" y1="49954" x2="33411" y2="48750"/>
                              <a14:backgroundMark x1="23047" y1="53333" x2="28333" y2="47176"/>
                              <a14:backgroundMark x1="30000" y1="37407" x2="27057" y2="53102"/>
                              <a14:backgroundMark x1="27057" y1="53102" x2="26458" y2="53704"/>
                              <a14:backgroundMark x1="27214" y1="49630" x2="16224" y2="56019"/>
                              <a14:backgroundMark x1="16224" y1="56019" x2="11979" y2="60602"/>
                              <a14:backgroundMark x1="11979" y1="60602" x2="7786" y2="58009"/>
                              <a14:backgroundMark x1="7786" y1="58009" x2="16068" y2="43519"/>
                              <a14:backgroundMark x1="16068" y1="43519" x2="15286" y2="54722"/>
                              <a14:backgroundMark x1="15286" y1="54722" x2="17865" y2="60093"/>
                              <a14:backgroundMark x1="17865" y1="60093" x2="12344" y2="65093"/>
                              <a14:backgroundMark x1="3297" y1="61553" x2="1693" y2="60926"/>
                              <a14:backgroundMark x1="9918" y1="64144" x2="3800" y2="61750"/>
                              <a14:backgroundMark x1="12344" y1="65093" x2="10069" y2="64203"/>
                              <a14:backgroundMark x1="4470" y1="61414" x2="10911" y2="62546"/>
                              <a14:backgroundMark x1="1693" y1="60926" x2="3896" y2="61313"/>
                              <a14:backgroundMark x1="10911" y1="62546" x2="25391" y2="72407"/>
                              <a14:backgroundMark x1="25391" y1="72407" x2="30156" y2="66667"/>
                              <a14:backgroundMark x1="30156" y1="66667" x2="43229" y2="59861"/>
                              <a14:backgroundMark x1="43229" y1="59861" x2="49089" y2="53380"/>
                              <a14:backgroundMark x1="49089" y1="53380" x2="54115" y2="53426"/>
                              <a14:backgroundMark x1="54115" y1="53426" x2="56224" y2="60602"/>
                              <a14:backgroundMark x1="56224" y1="60602" x2="63802" y2="53333"/>
                              <a14:backgroundMark x1="63802" y1="53333" x2="69193" y2="58704"/>
                              <a14:backgroundMark x1="69193" y1="58704" x2="78385" y2="51806"/>
                              <a14:backgroundMark x1="78385" y1="51806" x2="82214" y2="55509"/>
                              <a14:backgroundMark x1="82214" y1="55509" x2="86250" y2="55417"/>
                              <a14:backgroundMark x1="86250" y1="55417" x2="88307" y2="47917"/>
                              <a14:backgroundMark x1="88307" y1="47917" x2="92786" y2="43981"/>
                              <a14:backgroundMark x1="92786" y1="43981" x2="96198" y2="48380"/>
                              <a14:backgroundMark x1="96198" y1="48380" x2="98802" y2="33426"/>
                              <a14:backgroundMark x1="98802" y1="33426" x2="95260" y2="26852"/>
                              <a14:backgroundMark x1="95260" y1="26852" x2="81927" y2="48565"/>
                              <a14:backgroundMark x1="81927" y1="48565" x2="72057" y2="55231"/>
                              <a14:backgroundMark x1="72057" y1="55231" x2="43385" y2="50648"/>
                              <a14:backgroundMark x1="43385" y1="50648" x2="25182" y2="59907"/>
                              <a14:backgroundMark x1="25182" y1="59907" x2="18021" y2="50231"/>
                              <a14:backgroundMark x1="18021" y1="50231" x2="9870" y2="52593"/>
                              <a14:backgroundMark x1="9870" y1="52593" x2="5885" y2="61204"/>
                              <a14:backgroundMark x1="3144" y1="62416" x2="859" y2="63426"/>
                              <a14:backgroundMark x1="5885" y1="61204" x2="4660" y2="61746"/>
                              <a14:backgroundMark x1="859" y1="63426" x2="625" y2="72083"/>
                              <a14:backgroundMark x1="625" y1="72083" x2="625" y2="72083"/>
                              <a14:backgroundMark x1="17995" y1="52454" x2="32891" y2="44769"/>
                              <a14:backgroundMark x1="32891" y1="44769" x2="9740" y2="54213"/>
                              <a14:backgroundMark x1="9740" y1="54213" x2="27214" y2="44398"/>
                              <a14:backgroundMark x1="27214" y1="44398" x2="22161" y2="49954"/>
                              <a14:backgroundMark x1="22161" y1="49954" x2="28672" y2="50185"/>
                              <a14:backgroundMark x1="28672" y1="50185" x2="23646" y2="48148"/>
                              <a14:backgroundMark x1="23646" y1="48148" x2="19505" y2="51481"/>
                              <a14:backgroundMark x1="19505" y1="51481" x2="24792" y2="49630"/>
                              <a14:backgroundMark x1="29792" y1="46898" x2="17708" y2="50741"/>
                              <a14:backgroundMark x1="30286" y1="46898" x2="30911" y2="47176"/>
                              <a14:backgroundMark x1="32995" y1="47639" x2="33255" y2="50741"/>
                              <a14:backgroundMark x1="32161" y1="46667" x2="32708" y2="49491"/>
                              <a14:backgroundMark x1="31380" y1="47037" x2="31589" y2="49861"/>
                              <a14:backgroundMark x1="31536" y1="47037" x2="30625" y2="50000"/>
                              <a14:backgroundMark x1="30911" y1="46435" x2="30625" y2="49769"/>
                              <a14:backgroundMark x1="30625" y1="46528" x2="30755" y2="48889"/>
                              <a14:backgroundMark x1="30495" y1="47639" x2="33464" y2="49861"/>
                              <a14:backgroundMark x1="32422" y1="47176" x2="33542" y2="49028"/>
                              <a14:backgroundMark x1="32370" y1="48380" x2="33750" y2="48657"/>
                              <a14:backgroundMark x1="32578" y1="47176" x2="33880" y2="47407"/>
                              <a14:backgroundMark x1="32630" y1="47407" x2="33620" y2="47639"/>
                              <a14:backgroundMark x1="25078" y1="74676" x2="25078" y2="74676"/>
                              <a14:backgroundMark x1="25755" y1="81620" x2="27500" y2="70694"/>
                              <a14:backgroundMark x1="27500" y1="70694" x2="38177" y2="68657"/>
                              <a14:backgroundMark x1="38177" y1="68657" x2="41328" y2="64120"/>
                              <a14:backgroundMark x1="41328" y1="64120" x2="45599" y2="68611"/>
                              <a14:backgroundMark x1="45599" y1="68611" x2="48411" y2="61111"/>
                              <a14:backgroundMark x1="48411" y1="61111" x2="53438" y2="57778"/>
                              <a14:backgroundMark x1="53438" y1="57778" x2="56510" y2="62361"/>
                              <a14:backgroundMark x1="56510" y1="62361" x2="58880" y2="68472"/>
                              <a14:backgroundMark x1="58880" y1="68472" x2="58958" y2="69769"/>
                              <a14:backgroundMark x1="65495" y1="69630" x2="68828" y2="60000"/>
                              <a14:backgroundMark x1="68828" y1="60000" x2="71771" y2="70648"/>
                              <a14:backgroundMark x1="71771" y1="70648" x2="73203" y2="60185"/>
                              <a14:backgroundMark x1="73203" y1="60185" x2="72708" y2="58148"/>
                              <a14:backgroundMark x1="80625" y1="64444" x2="82005" y2="59028"/>
                              <a14:backgroundMark x1="94297" y1="56667" x2="95547" y2="49259"/>
                              <a14:backgroundMark x1="18203" y1="78519" x2="16302" y2="71157"/>
                              <a14:backgroundMark x1="16302" y1="71157" x2="13255" y2="70139"/>
                            </a14:backgroundRemoval>
                          </a14:imgEffect>
                        </a14:imgLayer>
                      </a14:imgProps>
                    </a:ext>
                    <a:ext uri="{28A0092B-C50C-407E-A947-70E740481C1C}">
                      <a14:useLocalDpi xmlns:a14="http://schemas.microsoft.com/office/drawing/2010/main" val="0"/>
                    </a:ext>
                  </a:extLst>
                </a:blip>
                <a:srcRect t="42328"/>
                <a:stretch/>
              </p:blipFill>
              <p:spPr bwMode="auto">
                <a:xfrm>
                  <a:off x="0" y="2902856"/>
                  <a:ext cx="12192000" cy="3955143"/>
                </a:xfrm>
                <a:prstGeom prst="rect">
                  <a:avLst/>
                </a:prstGeom>
                <a:noFill/>
                <a:extLst>
                  <a:ext uri="{909E8E84-426E-40DD-AFC4-6F175D3DCCD1}">
                    <a14:hiddenFill xmlns:a14="http://schemas.microsoft.com/office/drawing/2010/main">
                      <a:solidFill>
                        <a:srgbClr val="FFFFFF"/>
                      </a:solidFill>
                    </a14:hiddenFill>
                  </a:ext>
                </a:extLst>
              </p:spPr>
            </p:pic>
            <p:sp>
              <p:nvSpPr>
                <p:cNvPr id="82" name="Rectangle: Rounded Corners 81">
                  <a:extLst>
                    <a:ext uri="{FF2B5EF4-FFF2-40B4-BE49-F238E27FC236}">
                      <a16:creationId xmlns:a16="http://schemas.microsoft.com/office/drawing/2014/main" id="{7D073956-A4D2-4E3A-B80C-F8C07ECC4A1B}"/>
                    </a:ext>
                  </a:extLst>
                </p:cNvPr>
                <p:cNvSpPr/>
                <p:nvPr/>
              </p:nvSpPr>
              <p:spPr>
                <a:xfrm>
                  <a:off x="11239500" y="758826"/>
                  <a:ext cx="676275" cy="361950"/>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83" name="Rectangle: Rounded Corners 82">
                  <a:extLst>
                    <a:ext uri="{FF2B5EF4-FFF2-40B4-BE49-F238E27FC236}">
                      <a16:creationId xmlns:a16="http://schemas.microsoft.com/office/drawing/2014/main" id="{1124585B-C0E2-4A9D-A0BF-073444FF2989}"/>
                    </a:ext>
                  </a:extLst>
                </p:cNvPr>
                <p:cNvSpPr/>
                <p:nvPr/>
              </p:nvSpPr>
              <p:spPr>
                <a:xfrm>
                  <a:off x="368300" y="736599"/>
                  <a:ext cx="352425" cy="69853"/>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84" name="Rectangle: Rounded Corners 83">
                  <a:extLst>
                    <a:ext uri="{FF2B5EF4-FFF2-40B4-BE49-F238E27FC236}">
                      <a16:creationId xmlns:a16="http://schemas.microsoft.com/office/drawing/2014/main" id="{44825EF5-61DF-4D3A-AD44-026DFCF8FEE7}"/>
                    </a:ext>
                  </a:extLst>
                </p:cNvPr>
                <p:cNvSpPr/>
                <p:nvPr/>
              </p:nvSpPr>
              <p:spPr>
                <a:xfrm>
                  <a:off x="368300" y="869948"/>
                  <a:ext cx="352425" cy="69853"/>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85" name="Rectangle: Rounded Corners 84">
                  <a:extLst>
                    <a:ext uri="{FF2B5EF4-FFF2-40B4-BE49-F238E27FC236}">
                      <a16:creationId xmlns:a16="http://schemas.microsoft.com/office/drawing/2014/main" id="{DC1C1BDB-C9F8-4F35-9B4B-1EF9219D8C31}"/>
                    </a:ext>
                  </a:extLst>
                </p:cNvPr>
                <p:cNvSpPr/>
                <p:nvPr/>
              </p:nvSpPr>
              <p:spPr>
                <a:xfrm>
                  <a:off x="368300" y="1003297"/>
                  <a:ext cx="352425" cy="69853"/>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86" name="TextBox 85">
                  <a:extLst>
                    <a:ext uri="{FF2B5EF4-FFF2-40B4-BE49-F238E27FC236}">
                      <a16:creationId xmlns:a16="http://schemas.microsoft.com/office/drawing/2014/main" id="{78A1A1A0-C1A7-421E-8C66-AD83D9052254}"/>
                    </a:ext>
                  </a:extLst>
                </p:cNvPr>
                <p:cNvSpPr txBox="1"/>
                <p:nvPr/>
              </p:nvSpPr>
              <p:spPr>
                <a:xfrm>
                  <a:off x="4252164" y="2562225"/>
                  <a:ext cx="3897221" cy="1200329"/>
                </a:xfrm>
                <a:prstGeom prst="rect">
                  <a:avLst/>
                </a:prstGeom>
                <a:noFill/>
              </p:spPr>
              <p:txBody>
                <a:bodyPr wrap="none" rtlCol="0">
                  <a:spAutoFit/>
                </a:bodyPr>
                <a:lstStyle/>
                <a:p>
                  <a:r>
                    <a:rPr lang="en-MY" sz="7200" dirty="0">
                      <a:solidFill>
                        <a:schemeClr val="bg1"/>
                      </a:solidFill>
                      <a:latin typeface="Felix Titling" panose="04060505060202020A04" pitchFamily="82" charset="0"/>
                    </a:rPr>
                    <a:t>FOREST </a:t>
                  </a:r>
                </a:p>
              </p:txBody>
            </p:sp>
          </p:grpSp>
          <p:sp>
            <p:nvSpPr>
              <p:cNvPr id="79" name="TextBox 78">
                <a:extLst>
                  <a:ext uri="{FF2B5EF4-FFF2-40B4-BE49-F238E27FC236}">
                    <a16:creationId xmlns:a16="http://schemas.microsoft.com/office/drawing/2014/main" id="{99BDF42D-0FB1-4E4B-BC6F-1B42C6212689}"/>
                  </a:ext>
                </a:extLst>
              </p:cNvPr>
              <p:cNvSpPr txBox="1"/>
              <p:nvPr/>
            </p:nvSpPr>
            <p:spPr>
              <a:xfrm>
                <a:off x="9987850" y="6211836"/>
                <a:ext cx="1787669" cy="369332"/>
              </a:xfrm>
              <a:prstGeom prst="rect">
                <a:avLst/>
              </a:prstGeom>
              <a:noFill/>
            </p:spPr>
            <p:txBody>
              <a:bodyPr wrap="none" rtlCol="0">
                <a:spAutoFit/>
              </a:bodyPr>
              <a:lstStyle/>
              <a:p>
                <a:r>
                  <a:rPr lang="en-MY" dirty="0">
                    <a:solidFill>
                      <a:schemeClr val="bg1"/>
                    </a:solidFill>
                    <a:latin typeface="Abadi" panose="020B0604020104020204" pitchFamily="34" charset="0"/>
                  </a:rPr>
                  <a:t>design by hmpt </a:t>
                </a:r>
              </a:p>
            </p:txBody>
          </p:sp>
          <p:sp>
            <p:nvSpPr>
              <p:cNvPr id="80" name="TextBox 79">
                <a:extLst>
                  <a:ext uri="{FF2B5EF4-FFF2-40B4-BE49-F238E27FC236}">
                    <a16:creationId xmlns:a16="http://schemas.microsoft.com/office/drawing/2014/main" id="{B3C866F2-F806-4471-9C9A-32CBB8CF905D}"/>
                  </a:ext>
                </a:extLst>
              </p:cNvPr>
              <p:cNvSpPr txBox="1"/>
              <p:nvPr/>
            </p:nvSpPr>
            <p:spPr>
              <a:xfrm>
                <a:off x="211297" y="5988052"/>
                <a:ext cx="803425" cy="707886"/>
              </a:xfrm>
              <a:prstGeom prst="rect">
                <a:avLst/>
              </a:prstGeom>
              <a:noFill/>
            </p:spPr>
            <p:txBody>
              <a:bodyPr wrap="none" rtlCol="0">
                <a:spAutoFit/>
              </a:bodyPr>
              <a:lstStyle/>
              <a:p>
                <a:r>
                  <a:rPr lang="en-MY" sz="4000" dirty="0">
                    <a:solidFill>
                      <a:schemeClr val="bg1"/>
                    </a:solidFill>
                    <a:latin typeface="Abadi" panose="020B0604020104020204" pitchFamily="34" charset="0"/>
                  </a:rPr>
                  <a:t>07</a:t>
                </a:r>
              </a:p>
            </p:txBody>
          </p:sp>
        </p:grpSp>
        <p:pic>
          <p:nvPicPr>
            <p:cNvPr id="77" name="Graphic 76" descr="Leaf with solid fill">
              <a:extLst>
                <a:ext uri="{FF2B5EF4-FFF2-40B4-BE49-F238E27FC236}">
                  <a16:creationId xmlns:a16="http://schemas.microsoft.com/office/drawing/2014/main" id="{9772F276-92FC-4C1F-8D0A-4DCB275BFE8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253477" y="1901828"/>
              <a:ext cx="720414" cy="720414"/>
            </a:xfrm>
            <a:prstGeom prst="rect">
              <a:avLst/>
            </a:prstGeom>
          </p:spPr>
        </p:pic>
      </p:grpSp>
      <p:grpSp>
        <p:nvGrpSpPr>
          <p:cNvPr id="114" name="Group 113">
            <a:extLst>
              <a:ext uri="{FF2B5EF4-FFF2-40B4-BE49-F238E27FC236}">
                <a16:creationId xmlns:a16="http://schemas.microsoft.com/office/drawing/2014/main" id="{EED953A4-820C-4212-832B-15473D3381D4}"/>
              </a:ext>
            </a:extLst>
          </p:cNvPr>
          <p:cNvGrpSpPr/>
          <p:nvPr/>
        </p:nvGrpSpPr>
        <p:grpSpPr>
          <a:xfrm>
            <a:off x="288054" y="391276"/>
            <a:ext cx="352425" cy="336551"/>
            <a:chOff x="288054" y="391276"/>
            <a:chExt cx="352425" cy="336551"/>
          </a:xfrm>
        </p:grpSpPr>
        <p:sp>
          <p:nvSpPr>
            <p:cNvPr id="115" name="Rectangle: Rounded Corners 114">
              <a:extLst>
                <a:ext uri="{FF2B5EF4-FFF2-40B4-BE49-F238E27FC236}">
                  <a16:creationId xmlns:a16="http://schemas.microsoft.com/office/drawing/2014/main" id="{51B9675D-6E07-41D7-8E27-AEDD6A205969}"/>
                </a:ext>
              </a:extLst>
            </p:cNvPr>
            <p:cNvSpPr/>
            <p:nvPr/>
          </p:nvSpPr>
          <p:spPr>
            <a:xfrm>
              <a:off x="288054" y="391276"/>
              <a:ext cx="352425" cy="69853"/>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16" name="Rectangle: Rounded Corners 115">
              <a:extLst>
                <a:ext uri="{FF2B5EF4-FFF2-40B4-BE49-F238E27FC236}">
                  <a16:creationId xmlns:a16="http://schemas.microsoft.com/office/drawing/2014/main" id="{AD7E8773-CE03-453E-8643-88F278511707}"/>
                </a:ext>
              </a:extLst>
            </p:cNvPr>
            <p:cNvSpPr/>
            <p:nvPr/>
          </p:nvSpPr>
          <p:spPr>
            <a:xfrm>
              <a:off x="288054" y="524625"/>
              <a:ext cx="352425" cy="69853"/>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17" name="Rectangle: Rounded Corners 116">
              <a:extLst>
                <a:ext uri="{FF2B5EF4-FFF2-40B4-BE49-F238E27FC236}">
                  <a16:creationId xmlns:a16="http://schemas.microsoft.com/office/drawing/2014/main" id="{C67C453E-432F-46BA-8A1A-E3D5AC452E2E}"/>
                </a:ext>
              </a:extLst>
            </p:cNvPr>
            <p:cNvSpPr/>
            <p:nvPr/>
          </p:nvSpPr>
          <p:spPr>
            <a:xfrm>
              <a:off x="288054" y="657974"/>
              <a:ext cx="352425" cy="69853"/>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grpSp>
      <p:grpSp>
        <p:nvGrpSpPr>
          <p:cNvPr id="118" name="Group 117">
            <a:extLst>
              <a:ext uri="{FF2B5EF4-FFF2-40B4-BE49-F238E27FC236}">
                <a16:creationId xmlns:a16="http://schemas.microsoft.com/office/drawing/2014/main" id="{04E3AF89-EE7C-4B5E-898F-73F8D7F2C5A7}"/>
              </a:ext>
            </a:extLst>
          </p:cNvPr>
          <p:cNvGrpSpPr/>
          <p:nvPr/>
        </p:nvGrpSpPr>
        <p:grpSpPr>
          <a:xfrm>
            <a:off x="5139485" y="6769714"/>
            <a:ext cx="3963207" cy="4897617"/>
            <a:chOff x="5018226" y="1408163"/>
            <a:chExt cx="3963207" cy="4897617"/>
          </a:xfrm>
        </p:grpSpPr>
        <p:sp>
          <p:nvSpPr>
            <p:cNvPr id="119" name="TextBox 118">
              <a:extLst>
                <a:ext uri="{FF2B5EF4-FFF2-40B4-BE49-F238E27FC236}">
                  <a16:creationId xmlns:a16="http://schemas.microsoft.com/office/drawing/2014/main" id="{FB56D85F-2F19-49DC-9425-FA7DA6F7BEBD}"/>
                </a:ext>
              </a:extLst>
            </p:cNvPr>
            <p:cNvSpPr txBox="1"/>
            <p:nvPr/>
          </p:nvSpPr>
          <p:spPr>
            <a:xfrm>
              <a:off x="5018226" y="1408163"/>
              <a:ext cx="2820003" cy="769441"/>
            </a:xfrm>
            <a:prstGeom prst="rect">
              <a:avLst/>
            </a:prstGeom>
            <a:noFill/>
          </p:spPr>
          <p:txBody>
            <a:bodyPr wrap="none" rtlCol="0">
              <a:spAutoFit/>
            </a:bodyPr>
            <a:lstStyle/>
            <a:p>
              <a:r>
                <a:rPr lang="en-MY" sz="4400" b="1" dirty="0">
                  <a:solidFill>
                    <a:schemeClr val="bg1"/>
                  </a:solidFill>
                  <a:latin typeface="Abadi" panose="020B0604020104020204" pitchFamily="34" charset="0"/>
                </a:rPr>
                <a:t>about seed</a:t>
              </a:r>
            </a:p>
          </p:txBody>
        </p:sp>
        <p:sp>
          <p:nvSpPr>
            <p:cNvPr id="120" name="TextBox 119">
              <a:extLst>
                <a:ext uri="{FF2B5EF4-FFF2-40B4-BE49-F238E27FC236}">
                  <a16:creationId xmlns:a16="http://schemas.microsoft.com/office/drawing/2014/main" id="{E05C9165-4256-4483-B155-06B7CC1551AA}"/>
                </a:ext>
              </a:extLst>
            </p:cNvPr>
            <p:cNvSpPr txBox="1"/>
            <p:nvPr/>
          </p:nvSpPr>
          <p:spPr>
            <a:xfrm>
              <a:off x="5037267" y="2211124"/>
              <a:ext cx="3944166" cy="3693319"/>
            </a:xfrm>
            <a:prstGeom prst="rect">
              <a:avLst/>
            </a:prstGeom>
            <a:noFill/>
          </p:spPr>
          <p:txBody>
            <a:bodyPr wrap="square" rtlCol="0">
              <a:spAutoFit/>
            </a:bodyPr>
            <a:lstStyle/>
            <a:p>
              <a:pPr algn="just"/>
              <a:r>
                <a:rPr lang="en-US" dirty="0">
                  <a:solidFill>
                    <a:schemeClr val="bg1">
                      <a:lumMod val="95000"/>
                    </a:schemeClr>
                  </a:solidFill>
                </a:rPr>
                <a:t>A seed is an embryonic plant enclosed in a protective outer covering. The formation of the seed is part of the process of reproduction in seed plants, the spermatophytes, including the gymnosperm and angiosperm plants.</a:t>
              </a:r>
            </a:p>
            <a:p>
              <a:pPr algn="just"/>
              <a:endParaRPr lang="en-US" dirty="0">
                <a:solidFill>
                  <a:schemeClr val="bg1">
                    <a:lumMod val="95000"/>
                  </a:schemeClr>
                </a:solidFill>
              </a:endParaRPr>
            </a:p>
            <a:p>
              <a:pPr algn="just"/>
              <a:r>
                <a:rPr lang="en-US" dirty="0">
                  <a:solidFill>
                    <a:schemeClr val="bg1">
                      <a:lumMod val="95000"/>
                    </a:schemeClr>
                  </a:solidFill>
                </a:rPr>
                <a:t>Seeds are the product of the ripened ovule, after fertilization by pollen and some growth within the mother plant. The embryo develops from the zygote, and the seed coat from the integuments of the ovule.</a:t>
              </a:r>
              <a:endParaRPr lang="en-MY" dirty="0">
                <a:solidFill>
                  <a:schemeClr val="bg1">
                    <a:lumMod val="95000"/>
                  </a:schemeClr>
                </a:solidFill>
              </a:endParaRPr>
            </a:p>
          </p:txBody>
        </p:sp>
        <p:sp>
          <p:nvSpPr>
            <p:cNvPr id="121" name="TextBox 120">
              <a:extLst>
                <a:ext uri="{FF2B5EF4-FFF2-40B4-BE49-F238E27FC236}">
                  <a16:creationId xmlns:a16="http://schemas.microsoft.com/office/drawing/2014/main" id="{657B3C84-7B63-4DE3-B747-032AC5154F81}"/>
                </a:ext>
              </a:extLst>
            </p:cNvPr>
            <p:cNvSpPr txBox="1"/>
            <p:nvPr/>
          </p:nvSpPr>
          <p:spPr>
            <a:xfrm>
              <a:off x="5044644" y="5936448"/>
              <a:ext cx="1787669" cy="369332"/>
            </a:xfrm>
            <a:prstGeom prst="rect">
              <a:avLst/>
            </a:prstGeom>
            <a:noFill/>
          </p:spPr>
          <p:txBody>
            <a:bodyPr wrap="none" rtlCol="0">
              <a:spAutoFit/>
            </a:bodyPr>
            <a:lstStyle/>
            <a:p>
              <a:r>
                <a:rPr lang="en-MY" dirty="0">
                  <a:solidFill>
                    <a:schemeClr val="bg1"/>
                  </a:solidFill>
                  <a:latin typeface="Abadi" panose="020B0604020104020204" pitchFamily="34" charset="0"/>
                </a:rPr>
                <a:t>design by hmpt </a:t>
              </a:r>
            </a:p>
          </p:txBody>
        </p:sp>
      </p:grpSp>
      <p:pic>
        <p:nvPicPr>
          <p:cNvPr id="72" name="Graphic 71" descr="Leaf with solid fill">
            <a:extLst>
              <a:ext uri="{FF2B5EF4-FFF2-40B4-BE49-F238E27FC236}">
                <a16:creationId xmlns:a16="http://schemas.microsoft.com/office/drawing/2014/main" id="{23FDCCF8-687B-4DE6-9111-F945369F0BD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854880" y="321732"/>
            <a:ext cx="265799" cy="265799"/>
          </a:xfrm>
          <a:prstGeom prst="rect">
            <a:avLst/>
          </a:prstGeom>
        </p:spPr>
      </p:pic>
      <p:sp>
        <p:nvSpPr>
          <p:cNvPr id="89" name="TextBox 88">
            <a:extLst>
              <a:ext uri="{FF2B5EF4-FFF2-40B4-BE49-F238E27FC236}">
                <a16:creationId xmlns:a16="http://schemas.microsoft.com/office/drawing/2014/main" id="{7B5A4D45-409A-4486-959A-603206583A4F}"/>
              </a:ext>
            </a:extLst>
          </p:cNvPr>
          <p:cNvSpPr txBox="1"/>
          <p:nvPr/>
        </p:nvSpPr>
        <p:spPr>
          <a:xfrm>
            <a:off x="2699859" y="448784"/>
            <a:ext cx="6575839" cy="369332"/>
          </a:xfrm>
          <a:prstGeom prst="rect">
            <a:avLst/>
          </a:prstGeom>
          <a:noFill/>
        </p:spPr>
        <p:txBody>
          <a:bodyPr wrap="none" rtlCol="0">
            <a:spAutoFit/>
          </a:bodyPr>
          <a:lstStyle/>
          <a:p>
            <a:r>
              <a:rPr lang="en-US" dirty="0">
                <a:solidFill>
                  <a:schemeClr val="bg1"/>
                </a:solidFill>
                <a:latin typeface="Abadi" panose="020B0604020104020204" pitchFamily="34" charset="0"/>
              </a:rPr>
              <a:t>	</a:t>
            </a:r>
            <a:r>
              <a:rPr lang="id-ID" b="1" i="0" dirty="0">
                <a:solidFill>
                  <a:schemeClr val="bg1"/>
                </a:solidFill>
                <a:effectLst/>
                <a:latin typeface="Roboto" panose="02000000000000000000" pitchFamily="2" charset="0"/>
              </a:rPr>
              <a:t>Kemajuan implementasi kelas (interaksi antar objek)</a:t>
            </a:r>
            <a:endParaRPr lang="en-MY" dirty="0">
              <a:solidFill>
                <a:schemeClr val="bg1"/>
              </a:solidFill>
              <a:latin typeface="Abadi" panose="020B0604020104020204" pitchFamily="34" charset="0"/>
            </a:endParaRPr>
          </a:p>
        </p:txBody>
      </p:sp>
      <p:sp>
        <p:nvSpPr>
          <p:cNvPr id="31" name="TextBox 30">
            <a:extLst>
              <a:ext uri="{FF2B5EF4-FFF2-40B4-BE49-F238E27FC236}">
                <a16:creationId xmlns:a16="http://schemas.microsoft.com/office/drawing/2014/main" id="{CA24BB4A-B559-485A-B0EE-1C2B72E2BA08}"/>
              </a:ext>
            </a:extLst>
          </p:cNvPr>
          <p:cNvSpPr txBox="1"/>
          <p:nvPr/>
        </p:nvSpPr>
        <p:spPr>
          <a:xfrm>
            <a:off x="211162" y="6369604"/>
            <a:ext cx="1664238" cy="400110"/>
          </a:xfrm>
          <a:prstGeom prst="rect">
            <a:avLst/>
          </a:prstGeom>
          <a:noFill/>
        </p:spPr>
        <p:txBody>
          <a:bodyPr wrap="none" rtlCol="0">
            <a:spAutoFit/>
          </a:bodyPr>
          <a:lstStyle/>
          <a:p>
            <a:r>
              <a:rPr lang="id-ID" sz="2000" dirty="0">
                <a:solidFill>
                  <a:schemeClr val="bg1"/>
                </a:solidFill>
                <a:latin typeface="Abadi" panose="020B0604020104020204" pitchFamily="34" charset="0"/>
              </a:rPr>
              <a:t>rebah.an tech</a:t>
            </a:r>
            <a:endParaRPr lang="en-MY" sz="2000" dirty="0">
              <a:solidFill>
                <a:schemeClr val="bg1"/>
              </a:solidFill>
              <a:latin typeface="Abadi" panose="020B0604020104020204" pitchFamily="34" charset="0"/>
            </a:endParaRPr>
          </a:p>
        </p:txBody>
      </p:sp>
      <p:sp>
        <p:nvSpPr>
          <p:cNvPr id="32" name="TextBox 31">
            <a:extLst>
              <a:ext uri="{FF2B5EF4-FFF2-40B4-BE49-F238E27FC236}">
                <a16:creationId xmlns:a16="http://schemas.microsoft.com/office/drawing/2014/main" id="{0BFE2F79-F3BE-4EAA-9205-8C404541C7CE}"/>
              </a:ext>
            </a:extLst>
          </p:cNvPr>
          <p:cNvSpPr txBox="1"/>
          <p:nvPr/>
        </p:nvSpPr>
        <p:spPr>
          <a:xfrm>
            <a:off x="9838887" y="6354462"/>
            <a:ext cx="2367956" cy="369332"/>
          </a:xfrm>
          <a:prstGeom prst="rect">
            <a:avLst/>
          </a:prstGeom>
          <a:noFill/>
        </p:spPr>
        <p:txBody>
          <a:bodyPr wrap="none" rtlCol="0">
            <a:spAutoFit/>
          </a:bodyPr>
          <a:lstStyle/>
          <a:p>
            <a:r>
              <a:rPr lang="id-ID" dirty="0">
                <a:solidFill>
                  <a:schemeClr val="bg1"/>
                </a:solidFill>
                <a:latin typeface="Abadi" panose="020B0604020104020204" pitchFamily="34" charset="0"/>
              </a:rPr>
              <a:t>Kelompok PBO10-RA</a:t>
            </a:r>
            <a:r>
              <a:rPr lang="en-MY" dirty="0">
                <a:solidFill>
                  <a:schemeClr val="bg1"/>
                </a:solidFill>
                <a:latin typeface="Abadi" panose="020B0604020104020204" pitchFamily="34" charset="0"/>
              </a:rPr>
              <a:t> </a:t>
            </a:r>
          </a:p>
        </p:txBody>
      </p:sp>
      <p:pic>
        <p:nvPicPr>
          <p:cNvPr id="3" name="Picture 2">
            <a:extLst>
              <a:ext uri="{FF2B5EF4-FFF2-40B4-BE49-F238E27FC236}">
                <a16:creationId xmlns:a16="http://schemas.microsoft.com/office/drawing/2014/main" id="{85CDD171-6EBF-4D48-90BE-939CA803513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75724" y="1462265"/>
            <a:ext cx="4915153" cy="3791145"/>
          </a:xfrm>
          <a:prstGeom prst="rect">
            <a:avLst/>
          </a:prstGeom>
        </p:spPr>
      </p:pic>
      <p:pic>
        <p:nvPicPr>
          <p:cNvPr id="8" name="Picture 7">
            <a:extLst>
              <a:ext uri="{FF2B5EF4-FFF2-40B4-BE49-F238E27FC236}">
                <a16:creationId xmlns:a16="http://schemas.microsoft.com/office/drawing/2014/main" id="{7DEF8AF2-F9D7-45CC-94FF-CCC4E3E004F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200639" y="1696840"/>
            <a:ext cx="5277121" cy="3168813"/>
          </a:xfrm>
          <a:prstGeom prst="rect">
            <a:avLst/>
          </a:prstGeom>
        </p:spPr>
      </p:pic>
      <p:pic>
        <p:nvPicPr>
          <p:cNvPr id="10" name="Picture 9">
            <a:extLst>
              <a:ext uri="{FF2B5EF4-FFF2-40B4-BE49-F238E27FC236}">
                <a16:creationId xmlns:a16="http://schemas.microsoft.com/office/drawing/2014/main" id="{39FBD695-D1FC-4543-AE91-B3329D573A9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852224" y="-58153"/>
            <a:ext cx="2063416" cy="1432254"/>
          </a:xfrm>
          <a:prstGeom prst="rect">
            <a:avLst/>
          </a:prstGeom>
        </p:spPr>
      </p:pic>
    </p:spTree>
    <p:extLst>
      <p:ext uri="{BB962C8B-B14F-4D97-AF65-F5344CB8AC3E}">
        <p14:creationId xmlns:p14="http://schemas.microsoft.com/office/powerpoint/2010/main" val="67242979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3250" advTm="1000">
        <p159:morph option="byObject"/>
      </p:transition>
    </mc:Choice>
    <mc:Fallback>
      <p:transition spd="slow" advTm="100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82A3A"/>
        </a:solidFill>
        <a:effectLst/>
      </p:bgPr>
    </p:bg>
    <p:spTree>
      <p:nvGrpSpPr>
        <p:cNvPr id="1" name=""/>
        <p:cNvGrpSpPr/>
        <p:nvPr/>
      </p:nvGrpSpPr>
      <p:grpSpPr>
        <a:xfrm>
          <a:off x="0" y="0"/>
          <a:ext cx="0" cy="0"/>
          <a:chOff x="0" y="0"/>
          <a:chExt cx="0" cy="0"/>
        </a:xfrm>
      </p:grpSpPr>
      <p:grpSp>
        <p:nvGrpSpPr>
          <p:cNvPr id="49" name="Group 48">
            <a:extLst>
              <a:ext uri="{FF2B5EF4-FFF2-40B4-BE49-F238E27FC236}">
                <a16:creationId xmlns:a16="http://schemas.microsoft.com/office/drawing/2014/main" id="{05203A36-324C-4D03-9E2E-F52359A6C046}"/>
              </a:ext>
            </a:extLst>
          </p:cNvPr>
          <p:cNvGrpSpPr/>
          <p:nvPr/>
        </p:nvGrpSpPr>
        <p:grpSpPr>
          <a:xfrm>
            <a:off x="0" y="-11037058"/>
            <a:ext cx="12192000" cy="6858000"/>
            <a:chOff x="0" y="0"/>
            <a:chExt cx="12192000" cy="6858000"/>
          </a:xfrm>
        </p:grpSpPr>
        <p:sp>
          <p:nvSpPr>
            <p:cNvPr id="50" name="Rectangle 49">
              <a:extLst>
                <a:ext uri="{FF2B5EF4-FFF2-40B4-BE49-F238E27FC236}">
                  <a16:creationId xmlns:a16="http://schemas.microsoft.com/office/drawing/2014/main" id="{611E560C-A5E9-4028-900E-61BD66DE925E}"/>
                </a:ext>
              </a:extLst>
            </p:cNvPr>
            <p:cNvSpPr/>
            <p:nvPr/>
          </p:nvSpPr>
          <p:spPr>
            <a:xfrm>
              <a:off x="0" y="0"/>
              <a:ext cx="12192000" cy="6858000"/>
            </a:xfrm>
            <a:prstGeom prst="rect">
              <a:avLst/>
            </a:prstGeom>
            <a:solidFill>
              <a:srgbClr val="A6D5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51" name="Oval 50">
              <a:extLst>
                <a:ext uri="{FF2B5EF4-FFF2-40B4-BE49-F238E27FC236}">
                  <a16:creationId xmlns:a16="http://schemas.microsoft.com/office/drawing/2014/main" id="{143C7D2F-DF83-44E7-8709-18144F85711A}"/>
                </a:ext>
              </a:extLst>
            </p:cNvPr>
            <p:cNvSpPr/>
            <p:nvPr/>
          </p:nvSpPr>
          <p:spPr>
            <a:xfrm>
              <a:off x="2399551" y="1120776"/>
              <a:ext cx="3152775" cy="302595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grpSp>
      <p:pic>
        <p:nvPicPr>
          <p:cNvPr id="5" name="Picture 2">
            <a:extLst>
              <a:ext uri="{FF2B5EF4-FFF2-40B4-BE49-F238E27FC236}">
                <a16:creationId xmlns:a16="http://schemas.microsoft.com/office/drawing/2014/main" id="{35E9DA00-F5A7-4B38-BE84-76903888386B}"/>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10000" b="99630" l="547" r="99792">
                        <a14:foregroundMark x1="4922" y1="93194" x2="99792" y2="93194"/>
                        <a14:foregroundMark x1="99792" y1="93194" x2="99792" y2="93194"/>
                        <a14:foregroundMark x1="55339" y1="83194" x2="91667" y2="81991"/>
                        <a14:foregroundMark x1="91667" y1="81991" x2="93620" y2="81991"/>
                        <a14:foregroundMark x1="95833" y1="72824" x2="90417" y2="86806"/>
                        <a14:foregroundMark x1="4297" y1="85694" x2="9922" y2="94213"/>
                        <a14:foregroundMark x1="4922" y1="97407" x2="93828" y2="99630"/>
                        <a14:foregroundMark x1="1250" y1="92593" x2="547" y2="88009"/>
                      </a14:backgroundRemoval>
                    </a14:imgEffect>
                    <a14:imgEffect>
                      <a14:artisticCutout/>
                    </a14:imgEffect>
                  </a14:imgLayer>
                </a14:imgProps>
              </a:ext>
              <a:ext uri="{28A0092B-C50C-407E-A947-70E740481C1C}">
                <a14:useLocalDpi xmlns:a14="http://schemas.microsoft.com/office/drawing/2010/main" val="0"/>
              </a:ext>
            </a:extLst>
          </a:blip>
          <a:srcRect/>
          <a:stretch>
            <a:fillRect/>
          </a:stretch>
        </p:blipFill>
        <p:spPr bwMode="auto">
          <a:xfrm>
            <a:off x="0" y="-3216426"/>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8">
            <a:extLst>
              <a:ext uri="{FF2B5EF4-FFF2-40B4-BE49-F238E27FC236}">
                <a16:creationId xmlns:a16="http://schemas.microsoft.com/office/drawing/2014/main" id="{A90AD02E-1ABC-402E-8CD9-5EB167BC4724}"/>
              </a:ext>
            </a:extLst>
          </p:cNvPr>
          <p:cNvPicPr>
            <a:picLocks noChangeAspect="1"/>
          </p:cNvPicPr>
          <p:nvPr/>
        </p:nvPicPr>
        <p:blipFill rotWithShape="1">
          <a:blip r:embed="rId4"/>
          <a:srcRect l="6360" r="8947" b="84675"/>
          <a:stretch/>
        </p:blipFill>
        <p:spPr>
          <a:xfrm>
            <a:off x="0" y="5262288"/>
            <a:ext cx="12192000" cy="1595712"/>
          </a:xfrm>
          <a:prstGeom prst="rect">
            <a:avLst/>
          </a:prstGeom>
        </p:spPr>
      </p:pic>
      <p:grpSp>
        <p:nvGrpSpPr>
          <p:cNvPr id="75" name="Group 74">
            <a:extLst>
              <a:ext uri="{FF2B5EF4-FFF2-40B4-BE49-F238E27FC236}">
                <a16:creationId xmlns:a16="http://schemas.microsoft.com/office/drawing/2014/main" id="{A19668E5-BB31-4F7A-8F9A-AFCE2B68CB80}"/>
              </a:ext>
            </a:extLst>
          </p:cNvPr>
          <p:cNvGrpSpPr/>
          <p:nvPr/>
        </p:nvGrpSpPr>
        <p:grpSpPr>
          <a:xfrm>
            <a:off x="-135" y="-6158278"/>
            <a:ext cx="12192000" cy="6121400"/>
            <a:chOff x="0" y="488949"/>
            <a:chExt cx="12192000" cy="6121400"/>
          </a:xfrm>
        </p:grpSpPr>
        <p:grpSp>
          <p:nvGrpSpPr>
            <p:cNvPr id="76" name="Group 75">
              <a:extLst>
                <a:ext uri="{FF2B5EF4-FFF2-40B4-BE49-F238E27FC236}">
                  <a16:creationId xmlns:a16="http://schemas.microsoft.com/office/drawing/2014/main" id="{34896C5F-F9D6-422A-A68E-6B09FF929FE1}"/>
                </a:ext>
              </a:extLst>
            </p:cNvPr>
            <p:cNvGrpSpPr/>
            <p:nvPr/>
          </p:nvGrpSpPr>
          <p:grpSpPr>
            <a:xfrm>
              <a:off x="0" y="488949"/>
              <a:ext cx="12192000" cy="6121400"/>
              <a:chOff x="0" y="736599"/>
              <a:chExt cx="12192000" cy="6121400"/>
            </a:xfrm>
          </p:grpSpPr>
          <p:grpSp>
            <p:nvGrpSpPr>
              <p:cNvPr id="78" name="Group 77">
                <a:extLst>
                  <a:ext uri="{FF2B5EF4-FFF2-40B4-BE49-F238E27FC236}">
                    <a16:creationId xmlns:a16="http://schemas.microsoft.com/office/drawing/2014/main" id="{294570ED-26C5-4BE7-BF5B-BA17D7668364}"/>
                  </a:ext>
                </a:extLst>
              </p:cNvPr>
              <p:cNvGrpSpPr/>
              <p:nvPr/>
            </p:nvGrpSpPr>
            <p:grpSpPr>
              <a:xfrm>
                <a:off x="0" y="736599"/>
                <a:ext cx="12192000" cy="6121400"/>
                <a:chOff x="0" y="736599"/>
                <a:chExt cx="12192000" cy="6121400"/>
              </a:xfrm>
            </p:grpSpPr>
            <p:pic>
              <p:nvPicPr>
                <p:cNvPr id="81" name="Picture 2">
                  <a:extLst>
                    <a:ext uri="{FF2B5EF4-FFF2-40B4-BE49-F238E27FC236}">
                      <a16:creationId xmlns:a16="http://schemas.microsoft.com/office/drawing/2014/main" id="{C5354A5E-F2C1-4F49-9425-C5AC86E8E539}"/>
                    </a:ext>
                  </a:extLst>
                </p:cNvPr>
                <p:cNvPicPr>
                  <a:picLocks noChangeAspect="1" noChangeArrowheads="1"/>
                </p:cNvPicPr>
                <p:nvPr/>
              </p:nvPicPr>
              <p:blipFill rotWithShape="1">
                <a:blip r:embed="rId5">
                  <a:duotone>
                    <a:prstClr val="black"/>
                    <a:schemeClr val="accent1">
                      <a:tint val="45000"/>
                      <a:satMod val="400000"/>
                    </a:schemeClr>
                  </a:duotone>
                  <a:extLst>
                    <a:ext uri="{BEBA8EAE-BF5A-486C-A8C5-ECC9F3942E4B}">
                      <a14:imgProps xmlns:a14="http://schemas.microsoft.com/office/drawing/2010/main">
                        <a14:imgLayer r:embed="rId3">
                          <a14:imgEffect>
                            <a14:backgroundRemoval t="10000" b="99630" l="547" r="99792">
                              <a14:foregroundMark x1="4922" y1="93194" x2="99792" y2="93194"/>
                              <a14:foregroundMark x1="99792" y1="93194" x2="99792" y2="93194"/>
                              <a14:foregroundMark x1="55339" y1="83194" x2="91667" y2="81991"/>
                              <a14:foregroundMark x1="91667" y1="81991" x2="93620" y2="81991"/>
                              <a14:foregroundMark x1="95833" y1="72824" x2="90417" y2="86806"/>
                              <a14:foregroundMark x1="4297" y1="85694" x2="9922" y2="94213"/>
                              <a14:foregroundMark x1="4922" y1="97407" x2="93828" y2="99630"/>
                              <a14:foregroundMark x1="1250" y1="92593" x2="547" y2="88009"/>
                              <a14:foregroundMark x1="67708" y1="70602" x2="67708" y2="70602"/>
                              <a14:foregroundMark x1="67786" y1="67176" x2="67786" y2="69630"/>
                              <a14:foregroundMark x1="77370" y1="69630" x2="76953" y2="58981"/>
                              <a14:foregroundMark x1="76953" y1="58981" x2="79297" y2="68148"/>
                              <a14:foregroundMark x1="2578" y1="72824" x2="3464" y2="64815"/>
                              <a14:foregroundMark x1="3464" y1="64815" x2="5286" y2="72824"/>
                              <a14:foregroundMark x1="5286" y1="72824" x2="3854" y2="64306"/>
                              <a14:foregroundMark x1="3854" y1="64306" x2="3411" y2="63843"/>
                              <a14:foregroundMark x1="10000" y1="64583" x2="9922" y2="63333"/>
                              <a14:foregroundMark x1="4036" y1="62963" x2="3750" y2="61111"/>
                              <a14:foregroundMark x1="3333" y1="63102" x2="3828" y2="61620"/>
                              <a14:foregroundMark x1="3464" y1="61481" x2="3828" y2="63935"/>
                              <a14:foregroundMark x1="3750" y1="61250" x2="5495" y2="64306"/>
                              <a14:backgroundMark x1="16042" y1="47176" x2="31146" y2="49954"/>
                              <a14:backgroundMark x1="31146" y1="49954" x2="33411" y2="48750"/>
                              <a14:backgroundMark x1="23047" y1="53333" x2="28333" y2="47176"/>
                              <a14:backgroundMark x1="30000" y1="37407" x2="27057" y2="53102"/>
                              <a14:backgroundMark x1="27057" y1="53102" x2="26458" y2="53704"/>
                              <a14:backgroundMark x1="27214" y1="49630" x2="16224" y2="56019"/>
                              <a14:backgroundMark x1="16224" y1="56019" x2="11979" y2="60602"/>
                              <a14:backgroundMark x1="11979" y1="60602" x2="7786" y2="58009"/>
                              <a14:backgroundMark x1="7786" y1="58009" x2="16068" y2="43519"/>
                              <a14:backgroundMark x1="16068" y1="43519" x2="15286" y2="54722"/>
                              <a14:backgroundMark x1="15286" y1="54722" x2="17865" y2="60093"/>
                              <a14:backgroundMark x1="17865" y1="60093" x2="12344" y2="65093"/>
                              <a14:backgroundMark x1="3297" y1="61553" x2="1693" y2="60926"/>
                              <a14:backgroundMark x1="9918" y1="64144" x2="3800" y2="61750"/>
                              <a14:backgroundMark x1="12344" y1="65093" x2="10069" y2="64203"/>
                              <a14:backgroundMark x1="4470" y1="61414" x2="10911" y2="62546"/>
                              <a14:backgroundMark x1="1693" y1="60926" x2="3896" y2="61313"/>
                              <a14:backgroundMark x1="10911" y1="62546" x2="25391" y2="72407"/>
                              <a14:backgroundMark x1="25391" y1="72407" x2="30156" y2="66667"/>
                              <a14:backgroundMark x1="30156" y1="66667" x2="43229" y2="59861"/>
                              <a14:backgroundMark x1="43229" y1="59861" x2="49089" y2="53380"/>
                              <a14:backgroundMark x1="49089" y1="53380" x2="54115" y2="53426"/>
                              <a14:backgroundMark x1="54115" y1="53426" x2="56224" y2="60602"/>
                              <a14:backgroundMark x1="56224" y1="60602" x2="63802" y2="53333"/>
                              <a14:backgroundMark x1="63802" y1="53333" x2="69193" y2="58704"/>
                              <a14:backgroundMark x1="69193" y1="58704" x2="78385" y2="51806"/>
                              <a14:backgroundMark x1="78385" y1="51806" x2="82214" y2="55509"/>
                              <a14:backgroundMark x1="82214" y1="55509" x2="86250" y2="55417"/>
                              <a14:backgroundMark x1="86250" y1="55417" x2="88307" y2="47917"/>
                              <a14:backgroundMark x1="88307" y1="47917" x2="92786" y2="43981"/>
                              <a14:backgroundMark x1="92786" y1="43981" x2="96198" y2="48380"/>
                              <a14:backgroundMark x1="96198" y1="48380" x2="98802" y2="33426"/>
                              <a14:backgroundMark x1="98802" y1="33426" x2="95260" y2="26852"/>
                              <a14:backgroundMark x1="95260" y1="26852" x2="81927" y2="48565"/>
                              <a14:backgroundMark x1="81927" y1="48565" x2="72057" y2="55231"/>
                              <a14:backgroundMark x1="72057" y1="55231" x2="43385" y2="50648"/>
                              <a14:backgroundMark x1="43385" y1="50648" x2="25182" y2="59907"/>
                              <a14:backgroundMark x1="25182" y1="59907" x2="18021" y2="50231"/>
                              <a14:backgroundMark x1="18021" y1="50231" x2="9870" y2="52593"/>
                              <a14:backgroundMark x1="9870" y1="52593" x2="5885" y2="61204"/>
                              <a14:backgroundMark x1="3144" y1="62416" x2="859" y2="63426"/>
                              <a14:backgroundMark x1="5885" y1="61204" x2="4660" y2="61746"/>
                              <a14:backgroundMark x1="859" y1="63426" x2="625" y2="72083"/>
                              <a14:backgroundMark x1="625" y1="72083" x2="625" y2="72083"/>
                              <a14:backgroundMark x1="17995" y1="52454" x2="32891" y2="44769"/>
                              <a14:backgroundMark x1="32891" y1="44769" x2="9740" y2="54213"/>
                              <a14:backgroundMark x1="9740" y1="54213" x2="27214" y2="44398"/>
                              <a14:backgroundMark x1="27214" y1="44398" x2="22161" y2="49954"/>
                              <a14:backgroundMark x1="22161" y1="49954" x2="28672" y2="50185"/>
                              <a14:backgroundMark x1="28672" y1="50185" x2="23646" y2="48148"/>
                              <a14:backgroundMark x1="23646" y1="48148" x2="19505" y2="51481"/>
                              <a14:backgroundMark x1="19505" y1="51481" x2="24792" y2="49630"/>
                              <a14:backgroundMark x1="29792" y1="46898" x2="17708" y2="50741"/>
                              <a14:backgroundMark x1="30286" y1="46898" x2="30911" y2="47176"/>
                              <a14:backgroundMark x1="32995" y1="47639" x2="33255" y2="50741"/>
                              <a14:backgroundMark x1="32161" y1="46667" x2="32708" y2="49491"/>
                              <a14:backgroundMark x1="31380" y1="47037" x2="31589" y2="49861"/>
                              <a14:backgroundMark x1="31536" y1="47037" x2="30625" y2="50000"/>
                              <a14:backgroundMark x1="30911" y1="46435" x2="30625" y2="49769"/>
                              <a14:backgroundMark x1="30625" y1="46528" x2="30755" y2="48889"/>
                              <a14:backgroundMark x1="30495" y1="47639" x2="33464" y2="49861"/>
                              <a14:backgroundMark x1="32422" y1="47176" x2="33542" y2="49028"/>
                              <a14:backgroundMark x1="32370" y1="48380" x2="33750" y2="48657"/>
                              <a14:backgroundMark x1="32578" y1="47176" x2="33880" y2="47407"/>
                              <a14:backgroundMark x1="32630" y1="47407" x2="33620" y2="47639"/>
                              <a14:backgroundMark x1="25078" y1="74676" x2="25078" y2="74676"/>
                              <a14:backgroundMark x1="25755" y1="81620" x2="27500" y2="70694"/>
                              <a14:backgroundMark x1="27500" y1="70694" x2="38177" y2="68657"/>
                              <a14:backgroundMark x1="38177" y1="68657" x2="41328" y2="64120"/>
                              <a14:backgroundMark x1="41328" y1="64120" x2="45599" y2="68611"/>
                              <a14:backgroundMark x1="45599" y1="68611" x2="48411" y2="61111"/>
                              <a14:backgroundMark x1="48411" y1="61111" x2="53438" y2="57778"/>
                              <a14:backgroundMark x1="53438" y1="57778" x2="56510" y2="62361"/>
                              <a14:backgroundMark x1="56510" y1="62361" x2="58880" y2="68472"/>
                              <a14:backgroundMark x1="58880" y1="68472" x2="58958" y2="69769"/>
                              <a14:backgroundMark x1="65495" y1="69630" x2="68828" y2="60000"/>
                              <a14:backgroundMark x1="68828" y1="60000" x2="71771" y2="70648"/>
                              <a14:backgroundMark x1="71771" y1="70648" x2="73203" y2="60185"/>
                              <a14:backgroundMark x1="73203" y1="60185" x2="72708" y2="58148"/>
                              <a14:backgroundMark x1="80625" y1="64444" x2="82005" y2="59028"/>
                              <a14:backgroundMark x1="94297" y1="56667" x2="95547" y2="49259"/>
                              <a14:backgroundMark x1="18203" y1="78519" x2="16302" y2="71157"/>
                              <a14:backgroundMark x1="16302" y1="71157" x2="13255" y2="70139"/>
                            </a14:backgroundRemoval>
                          </a14:imgEffect>
                        </a14:imgLayer>
                      </a14:imgProps>
                    </a:ext>
                    <a:ext uri="{28A0092B-C50C-407E-A947-70E740481C1C}">
                      <a14:useLocalDpi xmlns:a14="http://schemas.microsoft.com/office/drawing/2010/main" val="0"/>
                    </a:ext>
                  </a:extLst>
                </a:blip>
                <a:srcRect t="42328"/>
                <a:stretch/>
              </p:blipFill>
              <p:spPr bwMode="auto">
                <a:xfrm>
                  <a:off x="0" y="2902856"/>
                  <a:ext cx="12192000" cy="3955143"/>
                </a:xfrm>
                <a:prstGeom prst="rect">
                  <a:avLst/>
                </a:prstGeom>
                <a:noFill/>
                <a:extLst>
                  <a:ext uri="{909E8E84-426E-40DD-AFC4-6F175D3DCCD1}">
                    <a14:hiddenFill xmlns:a14="http://schemas.microsoft.com/office/drawing/2010/main">
                      <a:solidFill>
                        <a:srgbClr val="FFFFFF"/>
                      </a:solidFill>
                    </a14:hiddenFill>
                  </a:ext>
                </a:extLst>
              </p:spPr>
            </p:pic>
            <p:sp>
              <p:nvSpPr>
                <p:cNvPr id="82" name="Rectangle: Rounded Corners 81">
                  <a:extLst>
                    <a:ext uri="{FF2B5EF4-FFF2-40B4-BE49-F238E27FC236}">
                      <a16:creationId xmlns:a16="http://schemas.microsoft.com/office/drawing/2014/main" id="{7D073956-A4D2-4E3A-B80C-F8C07ECC4A1B}"/>
                    </a:ext>
                  </a:extLst>
                </p:cNvPr>
                <p:cNvSpPr/>
                <p:nvPr/>
              </p:nvSpPr>
              <p:spPr>
                <a:xfrm>
                  <a:off x="11239500" y="758826"/>
                  <a:ext cx="676275" cy="361950"/>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83" name="Rectangle: Rounded Corners 82">
                  <a:extLst>
                    <a:ext uri="{FF2B5EF4-FFF2-40B4-BE49-F238E27FC236}">
                      <a16:creationId xmlns:a16="http://schemas.microsoft.com/office/drawing/2014/main" id="{1124585B-C0E2-4A9D-A0BF-073444FF2989}"/>
                    </a:ext>
                  </a:extLst>
                </p:cNvPr>
                <p:cNvSpPr/>
                <p:nvPr/>
              </p:nvSpPr>
              <p:spPr>
                <a:xfrm>
                  <a:off x="368300" y="736599"/>
                  <a:ext cx="352425" cy="69853"/>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84" name="Rectangle: Rounded Corners 83">
                  <a:extLst>
                    <a:ext uri="{FF2B5EF4-FFF2-40B4-BE49-F238E27FC236}">
                      <a16:creationId xmlns:a16="http://schemas.microsoft.com/office/drawing/2014/main" id="{44825EF5-61DF-4D3A-AD44-026DFCF8FEE7}"/>
                    </a:ext>
                  </a:extLst>
                </p:cNvPr>
                <p:cNvSpPr/>
                <p:nvPr/>
              </p:nvSpPr>
              <p:spPr>
                <a:xfrm>
                  <a:off x="368300" y="869948"/>
                  <a:ext cx="352425" cy="69853"/>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85" name="Rectangle: Rounded Corners 84">
                  <a:extLst>
                    <a:ext uri="{FF2B5EF4-FFF2-40B4-BE49-F238E27FC236}">
                      <a16:creationId xmlns:a16="http://schemas.microsoft.com/office/drawing/2014/main" id="{DC1C1BDB-C9F8-4F35-9B4B-1EF9219D8C31}"/>
                    </a:ext>
                  </a:extLst>
                </p:cNvPr>
                <p:cNvSpPr/>
                <p:nvPr/>
              </p:nvSpPr>
              <p:spPr>
                <a:xfrm>
                  <a:off x="368300" y="1003297"/>
                  <a:ext cx="352425" cy="69853"/>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86" name="TextBox 85">
                  <a:extLst>
                    <a:ext uri="{FF2B5EF4-FFF2-40B4-BE49-F238E27FC236}">
                      <a16:creationId xmlns:a16="http://schemas.microsoft.com/office/drawing/2014/main" id="{78A1A1A0-C1A7-421E-8C66-AD83D9052254}"/>
                    </a:ext>
                  </a:extLst>
                </p:cNvPr>
                <p:cNvSpPr txBox="1"/>
                <p:nvPr/>
              </p:nvSpPr>
              <p:spPr>
                <a:xfrm>
                  <a:off x="4252164" y="2562225"/>
                  <a:ext cx="3897221" cy="1200329"/>
                </a:xfrm>
                <a:prstGeom prst="rect">
                  <a:avLst/>
                </a:prstGeom>
                <a:noFill/>
              </p:spPr>
              <p:txBody>
                <a:bodyPr wrap="none" rtlCol="0">
                  <a:spAutoFit/>
                </a:bodyPr>
                <a:lstStyle/>
                <a:p>
                  <a:r>
                    <a:rPr lang="en-MY" sz="7200" dirty="0">
                      <a:solidFill>
                        <a:schemeClr val="bg1"/>
                      </a:solidFill>
                      <a:latin typeface="Felix Titling" panose="04060505060202020A04" pitchFamily="82" charset="0"/>
                    </a:rPr>
                    <a:t>FOREST </a:t>
                  </a:r>
                </a:p>
              </p:txBody>
            </p:sp>
          </p:grpSp>
          <p:sp>
            <p:nvSpPr>
              <p:cNvPr id="79" name="TextBox 78">
                <a:extLst>
                  <a:ext uri="{FF2B5EF4-FFF2-40B4-BE49-F238E27FC236}">
                    <a16:creationId xmlns:a16="http://schemas.microsoft.com/office/drawing/2014/main" id="{99BDF42D-0FB1-4E4B-BC6F-1B42C6212689}"/>
                  </a:ext>
                </a:extLst>
              </p:cNvPr>
              <p:cNvSpPr txBox="1"/>
              <p:nvPr/>
            </p:nvSpPr>
            <p:spPr>
              <a:xfrm>
                <a:off x="9987850" y="6211836"/>
                <a:ext cx="1787669" cy="369332"/>
              </a:xfrm>
              <a:prstGeom prst="rect">
                <a:avLst/>
              </a:prstGeom>
              <a:noFill/>
            </p:spPr>
            <p:txBody>
              <a:bodyPr wrap="none" rtlCol="0">
                <a:spAutoFit/>
              </a:bodyPr>
              <a:lstStyle/>
              <a:p>
                <a:r>
                  <a:rPr lang="en-MY" dirty="0">
                    <a:solidFill>
                      <a:schemeClr val="bg1"/>
                    </a:solidFill>
                    <a:latin typeface="Abadi" panose="020B0604020104020204" pitchFamily="34" charset="0"/>
                  </a:rPr>
                  <a:t>design by hmpt </a:t>
                </a:r>
              </a:p>
            </p:txBody>
          </p:sp>
          <p:sp>
            <p:nvSpPr>
              <p:cNvPr id="80" name="TextBox 79">
                <a:extLst>
                  <a:ext uri="{FF2B5EF4-FFF2-40B4-BE49-F238E27FC236}">
                    <a16:creationId xmlns:a16="http://schemas.microsoft.com/office/drawing/2014/main" id="{B3C866F2-F806-4471-9C9A-32CBB8CF905D}"/>
                  </a:ext>
                </a:extLst>
              </p:cNvPr>
              <p:cNvSpPr txBox="1"/>
              <p:nvPr/>
            </p:nvSpPr>
            <p:spPr>
              <a:xfrm>
                <a:off x="211297" y="5988052"/>
                <a:ext cx="803425" cy="707886"/>
              </a:xfrm>
              <a:prstGeom prst="rect">
                <a:avLst/>
              </a:prstGeom>
              <a:noFill/>
            </p:spPr>
            <p:txBody>
              <a:bodyPr wrap="none" rtlCol="0">
                <a:spAutoFit/>
              </a:bodyPr>
              <a:lstStyle/>
              <a:p>
                <a:r>
                  <a:rPr lang="en-MY" sz="4000" dirty="0">
                    <a:solidFill>
                      <a:schemeClr val="bg1"/>
                    </a:solidFill>
                    <a:latin typeface="Abadi" panose="020B0604020104020204" pitchFamily="34" charset="0"/>
                  </a:rPr>
                  <a:t>07</a:t>
                </a:r>
              </a:p>
            </p:txBody>
          </p:sp>
        </p:grpSp>
        <p:pic>
          <p:nvPicPr>
            <p:cNvPr id="77" name="Graphic 76" descr="Leaf with solid fill">
              <a:extLst>
                <a:ext uri="{FF2B5EF4-FFF2-40B4-BE49-F238E27FC236}">
                  <a16:creationId xmlns:a16="http://schemas.microsoft.com/office/drawing/2014/main" id="{9772F276-92FC-4C1F-8D0A-4DCB275BFE8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253477" y="1901828"/>
              <a:ext cx="720414" cy="720414"/>
            </a:xfrm>
            <a:prstGeom prst="rect">
              <a:avLst/>
            </a:prstGeom>
          </p:spPr>
        </p:pic>
      </p:grpSp>
      <p:grpSp>
        <p:nvGrpSpPr>
          <p:cNvPr id="114" name="Group 113">
            <a:extLst>
              <a:ext uri="{FF2B5EF4-FFF2-40B4-BE49-F238E27FC236}">
                <a16:creationId xmlns:a16="http://schemas.microsoft.com/office/drawing/2014/main" id="{EED953A4-820C-4212-832B-15473D3381D4}"/>
              </a:ext>
            </a:extLst>
          </p:cNvPr>
          <p:cNvGrpSpPr/>
          <p:nvPr/>
        </p:nvGrpSpPr>
        <p:grpSpPr>
          <a:xfrm>
            <a:off x="288054" y="391276"/>
            <a:ext cx="352425" cy="336551"/>
            <a:chOff x="288054" y="391276"/>
            <a:chExt cx="352425" cy="336551"/>
          </a:xfrm>
        </p:grpSpPr>
        <p:sp>
          <p:nvSpPr>
            <p:cNvPr id="115" name="Rectangle: Rounded Corners 114">
              <a:extLst>
                <a:ext uri="{FF2B5EF4-FFF2-40B4-BE49-F238E27FC236}">
                  <a16:creationId xmlns:a16="http://schemas.microsoft.com/office/drawing/2014/main" id="{51B9675D-6E07-41D7-8E27-AEDD6A205969}"/>
                </a:ext>
              </a:extLst>
            </p:cNvPr>
            <p:cNvSpPr/>
            <p:nvPr/>
          </p:nvSpPr>
          <p:spPr>
            <a:xfrm>
              <a:off x="288054" y="391276"/>
              <a:ext cx="352425" cy="69853"/>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16" name="Rectangle: Rounded Corners 115">
              <a:extLst>
                <a:ext uri="{FF2B5EF4-FFF2-40B4-BE49-F238E27FC236}">
                  <a16:creationId xmlns:a16="http://schemas.microsoft.com/office/drawing/2014/main" id="{AD7E8773-CE03-453E-8643-88F278511707}"/>
                </a:ext>
              </a:extLst>
            </p:cNvPr>
            <p:cNvSpPr/>
            <p:nvPr/>
          </p:nvSpPr>
          <p:spPr>
            <a:xfrm>
              <a:off x="288054" y="524625"/>
              <a:ext cx="352425" cy="69853"/>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17" name="Rectangle: Rounded Corners 116">
              <a:extLst>
                <a:ext uri="{FF2B5EF4-FFF2-40B4-BE49-F238E27FC236}">
                  <a16:creationId xmlns:a16="http://schemas.microsoft.com/office/drawing/2014/main" id="{C67C453E-432F-46BA-8A1A-E3D5AC452E2E}"/>
                </a:ext>
              </a:extLst>
            </p:cNvPr>
            <p:cNvSpPr/>
            <p:nvPr/>
          </p:nvSpPr>
          <p:spPr>
            <a:xfrm>
              <a:off x="288054" y="657974"/>
              <a:ext cx="352425" cy="69853"/>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grpSp>
      <p:grpSp>
        <p:nvGrpSpPr>
          <p:cNvPr id="118" name="Group 117">
            <a:extLst>
              <a:ext uri="{FF2B5EF4-FFF2-40B4-BE49-F238E27FC236}">
                <a16:creationId xmlns:a16="http://schemas.microsoft.com/office/drawing/2014/main" id="{04E3AF89-EE7C-4B5E-898F-73F8D7F2C5A7}"/>
              </a:ext>
            </a:extLst>
          </p:cNvPr>
          <p:cNvGrpSpPr/>
          <p:nvPr/>
        </p:nvGrpSpPr>
        <p:grpSpPr>
          <a:xfrm>
            <a:off x="5139485" y="6769714"/>
            <a:ext cx="3963207" cy="4897617"/>
            <a:chOff x="5018226" y="1408163"/>
            <a:chExt cx="3963207" cy="4897617"/>
          </a:xfrm>
        </p:grpSpPr>
        <p:sp>
          <p:nvSpPr>
            <p:cNvPr id="119" name="TextBox 118">
              <a:extLst>
                <a:ext uri="{FF2B5EF4-FFF2-40B4-BE49-F238E27FC236}">
                  <a16:creationId xmlns:a16="http://schemas.microsoft.com/office/drawing/2014/main" id="{FB56D85F-2F19-49DC-9425-FA7DA6F7BEBD}"/>
                </a:ext>
              </a:extLst>
            </p:cNvPr>
            <p:cNvSpPr txBox="1"/>
            <p:nvPr/>
          </p:nvSpPr>
          <p:spPr>
            <a:xfrm>
              <a:off x="5018226" y="1408163"/>
              <a:ext cx="2820003" cy="769441"/>
            </a:xfrm>
            <a:prstGeom prst="rect">
              <a:avLst/>
            </a:prstGeom>
            <a:noFill/>
          </p:spPr>
          <p:txBody>
            <a:bodyPr wrap="none" rtlCol="0">
              <a:spAutoFit/>
            </a:bodyPr>
            <a:lstStyle/>
            <a:p>
              <a:r>
                <a:rPr lang="en-MY" sz="4400" b="1" dirty="0">
                  <a:solidFill>
                    <a:schemeClr val="bg1"/>
                  </a:solidFill>
                  <a:latin typeface="Abadi" panose="020B0604020104020204" pitchFamily="34" charset="0"/>
                </a:rPr>
                <a:t>about seed</a:t>
              </a:r>
            </a:p>
          </p:txBody>
        </p:sp>
        <p:sp>
          <p:nvSpPr>
            <p:cNvPr id="120" name="TextBox 119">
              <a:extLst>
                <a:ext uri="{FF2B5EF4-FFF2-40B4-BE49-F238E27FC236}">
                  <a16:creationId xmlns:a16="http://schemas.microsoft.com/office/drawing/2014/main" id="{E05C9165-4256-4483-B155-06B7CC1551AA}"/>
                </a:ext>
              </a:extLst>
            </p:cNvPr>
            <p:cNvSpPr txBox="1"/>
            <p:nvPr/>
          </p:nvSpPr>
          <p:spPr>
            <a:xfrm>
              <a:off x="5037267" y="2211124"/>
              <a:ext cx="3944166" cy="3693319"/>
            </a:xfrm>
            <a:prstGeom prst="rect">
              <a:avLst/>
            </a:prstGeom>
            <a:noFill/>
          </p:spPr>
          <p:txBody>
            <a:bodyPr wrap="square" rtlCol="0">
              <a:spAutoFit/>
            </a:bodyPr>
            <a:lstStyle/>
            <a:p>
              <a:pPr algn="just"/>
              <a:r>
                <a:rPr lang="en-US" dirty="0">
                  <a:solidFill>
                    <a:schemeClr val="bg1">
                      <a:lumMod val="95000"/>
                    </a:schemeClr>
                  </a:solidFill>
                </a:rPr>
                <a:t>A seed is an embryonic plant enclosed in a protective outer covering. The formation of the seed is part of the process of reproduction in seed plants, the spermatophytes, including the gymnosperm and angiosperm plants.</a:t>
              </a:r>
            </a:p>
            <a:p>
              <a:pPr algn="just"/>
              <a:endParaRPr lang="en-US" dirty="0">
                <a:solidFill>
                  <a:schemeClr val="bg1">
                    <a:lumMod val="95000"/>
                  </a:schemeClr>
                </a:solidFill>
              </a:endParaRPr>
            </a:p>
            <a:p>
              <a:pPr algn="just"/>
              <a:r>
                <a:rPr lang="en-US" dirty="0">
                  <a:solidFill>
                    <a:schemeClr val="bg1">
                      <a:lumMod val="95000"/>
                    </a:schemeClr>
                  </a:solidFill>
                </a:rPr>
                <a:t>Seeds are the product of the ripened ovule, after fertilization by pollen and some growth within the mother plant. The embryo develops from the zygote, and the seed coat from the integuments of the ovule.</a:t>
              </a:r>
              <a:endParaRPr lang="en-MY" dirty="0">
                <a:solidFill>
                  <a:schemeClr val="bg1">
                    <a:lumMod val="95000"/>
                  </a:schemeClr>
                </a:solidFill>
              </a:endParaRPr>
            </a:p>
          </p:txBody>
        </p:sp>
        <p:sp>
          <p:nvSpPr>
            <p:cNvPr id="121" name="TextBox 120">
              <a:extLst>
                <a:ext uri="{FF2B5EF4-FFF2-40B4-BE49-F238E27FC236}">
                  <a16:creationId xmlns:a16="http://schemas.microsoft.com/office/drawing/2014/main" id="{657B3C84-7B63-4DE3-B747-032AC5154F81}"/>
                </a:ext>
              </a:extLst>
            </p:cNvPr>
            <p:cNvSpPr txBox="1"/>
            <p:nvPr/>
          </p:nvSpPr>
          <p:spPr>
            <a:xfrm>
              <a:off x="5044644" y="5936448"/>
              <a:ext cx="1787669" cy="369332"/>
            </a:xfrm>
            <a:prstGeom prst="rect">
              <a:avLst/>
            </a:prstGeom>
            <a:noFill/>
          </p:spPr>
          <p:txBody>
            <a:bodyPr wrap="none" rtlCol="0">
              <a:spAutoFit/>
            </a:bodyPr>
            <a:lstStyle/>
            <a:p>
              <a:r>
                <a:rPr lang="en-MY" dirty="0">
                  <a:solidFill>
                    <a:schemeClr val="bg1"/>
                  </a:solidFill>
                  <a:latin typeface="Abadi" panose="020B0604020104020204" pitchFamily="34" charset="0"/>
                </a:rPr>
                <a:t>design by hmpt </a:t>
              </a:r>
            </a:p>
          </p:txBody>
        </p:sp>
      </p:grpSp>
      <p:pic>
        <p:nvPicPr>
          <p:cNvPr id="72" name="Graphic 71" descr="Leaf with solid fill">
            <a:extLst>
              <a:ext uri="{FF2B5EF4-FFF2-40B4-BE49-F238E27FC236}">
                <a16:creationId xmlns:a16="http://schemas.microsoft.com/office/drawing/2014/main" id="{23FDCCF8-687B-4DE6-9111-F945369F0BD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854880" y="321732"/>
            <a:ext cx="265799" cy="265799"/>
          </a:xfrm>
          <a:prstGeom prst="rect">
            <a:avLst/>
          </a:prstGeom>
        </p:spPr>
      </p:pic>
      <p:sp>
        <p:nvSpPr>
          <p:cNvPr id="89" name="TextBox 88">
            <a:extLst>
              <a:ext uri="{FF2B5EF4-FFF2-40B4-BE49-F238E27FC236}">
                <a16:creationId xmlns:a16="http://schemas.microsoft.com/office/drawing/2014/main" id="{7B5A4D45-409A-4486-959A-603206583A4F}"/>
              </a:ext>
            </a:extLst>
          </p:cNvPr>
          <p:cNvSpPr txBox="1"/>
          <p:nvPr/>
        </p:nvSpPr>
        <p:spPr>
          <a:xfrm>
            <a:off x="2062862" y="426202"/>
            <a:ext cx="6575839" cy="369332"/>
          </a:xfrm>
          <a:prstGeom prst="rect">
            <a:avLst/>
          </a:prstGeom>
          <a:noFill/>
        </p:spPr>
        <p:txBody>
          <a:bodyPr wrap="none" rtlCol="0">
            <a:spAutoFit/>
          </a:bodyPr>
          <a:lstStyle/>
          <a:p>
            <a:r>
              <a:rPr lang="en-US" dirty="0">
                <a:solidFill>
                  <a:schemeClr val="bg1"/>
                </a:solidFill>
                <a:latin typeface="Abadi" panose="020B0604020104020204" pitchFamily="34" charset="0"/>
              </a:rPr>
              <a:t>	</a:t>
            </a:r>
            <a:r>
              <a:rPr lang="id-ID" b="1" i="0" dirty="0">
                <a:solidFill>
                  <a:schemeClr val="bg1"/>
                </a:solidFill>
                <a:effectLst/>
                <a:latin typeface="Roboto" panose="02000000000000000000" pitchFamily="2" charset="0"/>
              </a:rPr>
              <a:t>Kemajuan implementasi kelas (interaksi antar objek)</a:t>
            </a:r>
            <a:endParaRPr lang="en-MY" dirty="0">
              <a:solidFill>
                <a:schemeClr val="bg1"/>
              </a:solidFill>
              <a:latin typeface="Abadi" panose="020B0604020104020204" pitchFamily="34" charset="0"/>
            </a:endParaRPr>
          </a:p>
        </p:txBody>
      </p:sp>
      <p:sp>
        <p:nvSpPr>
          <p:cNvPr id="31" name="TextBox 30">
            <a:extLst>
              <a:ext uri="{FF2B5EF4-FFF2-40B4-BE49-F238E27FC236}">
                <a16:creationId xmlns:a16="http://schemas.microsoft.com/office/drawing/2014/main" id="{CA24BB4A-B559-485A-B0EE-1C2B72E2BA08}"/>
              </a:ext>
            </a:extLst>
          </p:cNvPr>
          <p:cNvSpPr txBox="1"/>
          <p:nvPr/>
        </p:nvSpPr>
        <p:spPr>
          <a:xfrm>
            <a:off x="211162" y="6369604"/>
            <a:ext cx="1664238" cy="400110"/>
          </a:xfrm>
          <a:prstGeom prst="rect">
            <a:avLst/>
          </a:prstGeom>
          <a:noFill/>
        </p:spPr>
        <p:txBody>
          <a:bodyPr wrap="none" rtlCol="0">
            <a:spAutoFit/>
          </a:bodyPr>
          <a:lstStyle/>
          <a:p>
            <a:r>
              <a:rPr lang="id-ID" sz="2000" dirty="0">
                <a:solidFill>
                  <a:schemeClr val="bg1"/>
                </a:solidFill>
                <a:latin typeface="Abadi" panose="020B0604020104020204" pitchFamily="34" charset="0"/>
              </a:rPr>
              <a:t>rebah.an tech</a:t>
            </a:r>
            <a:endParaRPr lang="en-MY" sz="2000" dirty="0">
              <a:solidFill>
                <a:schemeClr val="bg1"/>
              </a:solidFill>
              <a:latin typeface="Abadi" panose="020B0604020104020204" pitchFamily="34" charset="0"/>
            </a:endParaRPr>
          </a:p>
        </p:txBody>
      </p:sp>
      <p:sp>
        <p:nvSpPr>
          <p:cNvPr id="32" name="TextBox 31">
            <a:extLst>
              <a:ext uri="{FF2B5EF4-FFF2-40B4-BE49-F238E27FC236}">
                <a16:creationId xmlns:a16="http://schemas.microsoft.com/office/drawing/2014/main" id="{0BFE2F79-F3BE-4EAA-9205-8C404541C7CE}"/>
              </a:ext>
            </a:extLst>
          </p:cNvPr>
          <p:cNvSpPr txBox="1"/>
          <p:nvPr/>
        </p:nvSpPr>
        <p:spPr>
          <a:xfrm>
            <a:off x="9838887" y="6354462"/>
            <a:ext cx="2367956" cy="369332"/>
          </a:xfrm>
          <a:prstGeom prst="rect">
            <a:avLst/>
          </a:prstGeom>
          <a:noFill/>
        </p:spPr>
        <p:txBody>
          <a:bodyPr wrap="none" rtlCol="0">
            <a:spAutoFit/>
          </a:bodyPr>
          <a:lstStyle/>
          <a:p>
            <a:r>
              <a:rPr lang="id-ID" dirty="0">
                <a:solidFill>
                  <a:schemeClr val="bg1"/>
                </a:solidFill>
                <a:latin typeface="Abadi" panose="020B0604020104020204" pitchFamily="34" charset="0"/>
              </a:rPr>
              <a:t>Kelompok PBO10-RA</a:t>
            </a:r>
            <a:r>
              <a:rPr lang="en-MY" dirty="0">
                <a:solidFill>
                  <a:schemeClr val="bg1"/>
                </a:solidFill>
                <a:latin typeface="Abadi" panose="020B0604020104020204" pitchFamily="34" charset="0"/>
              </a:rPr>
              <a:t> </a:t>
            </a:r>
          </a:p>
        </p:txBody>
      </p:sp>
      <p:pic>
        <p:nvPicPr>
          <p:cNvPr id="4" name="Picture 3">
            <a:extLst>
              <a:ext uri="{FF2B5EF4-FFF2-40B4-BE49-F238E27FC236}">
                <a16:creationId xmlns:a16="http://schemas.microsoft.com/office/drawing/2014/main" id="{C4D624E7-945E-4A4C-88A1-F9AF592447A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596814" y="1043210"/>
            <a:ext cx="4362674" cy="2654436"/>
          </a:xfrm>
          <a:prstGeom prst="rect">
            <a:avLst/>
          </a:prstGeom>
        </p:spPr>
      </p:pic>
      <p:pic>
        <p:nvPicPr>
          <p:cNvPr id="7" name="Picture 6">
            <a:extLst>
              <a:ext uri="{FF2B5EF4-FFF2-40B4-BE49-F238E27FC236}">
                <a16:creationId xmlns:a16="http://schemas.microsoft.com/office/drawing/2014/main" id="{EFC9CBB5-8748-44CA-A3EB-84D54B57F07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663664" y="3829520"/>
            <a:ext cx="8382431" cy="2197213"/>
          </a:xfrm>
          <a:prstGeom prst="rect">
            <a:avLst/>
          </a:prstGeom>
        </p:spPr>
      </p:pic>
      <p:pic>
        <p:nvPicPr>
          <p:cNvPr id="10" name="Picture 9">
            <a:extLst>
              <a:ext uri="{FF2B5EF4-FFF2-40B4-BE49-F238E27FC236}">
                <a16:creationId xmlns:a16="http://schemas.microsoft.com/office/drawing/2014/main" id="{5E23E565-A9A3-4149-8FBE-2F10AE8A817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944411" y="-243339"/>
            <a:ext cx="2367957" cy="1643641"/>
          </a:xfrm>
          <a:prstGeom prst="rect">
            <a:avLst/>
          </a:prstGeom>
        </p:spPr>
      </p:pic>
    </p:spTree>
    <p:extLst>
      <p:ext uri="{BB962C8B-B14F-4D97-AF65-F5344CB8AC3E}">
        <p14:creationId xmlns:p14="http://schemas.microsoft.com/office/powerpoint/2010/main" val="216925669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3250" advTm="1000">
        <p159:morph option="byObject"/>
      </p:transition>
    </mc:Choice>
    <mc:Fallback>
      <p:transition spd="slow" advTm="100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82A3A"/>
        </a:solidFill>
        <a:effectLst/>
      </p:bgPr>
    </p:bg>
    <p:spTree>
      <p:nvGrpSpPr>
        <p:cNvPr id="1" name=""/>
        <p:cNvGrpSpPr/>
        <p:nvPr/>
      </p:nvGrpSpPr>
      <p:grpSpPr>
        <a:xfrm>
          <a:off x="0" y="0"/>
          <a:ext cx="0" cy="0"/>
          <a:chOff x="0" y="0"/>
          <a:chExt cx="0" cy="0"/>
        </a:xfrm>
      </p:grpSpPr>
      <p:grpSp>
        <p:nvGrpSpPr>
          <p:cNvPr id="49" name="Group 48">
            <a:extLst>
              <a:ext uri="{FF2B5EF4-FFF2-40B4-BE49-F238E27FC236}">
                <a16:creationId xmlns:a16="http://schemas.microsoft.com/office/drawing/2014/main" id="{05203A36-324C-4D03-9E2E-F52359A6C046}"/>
              </a:ext>
            </a:extLst>
          </p:cNvPr>
          <p:cNvGrpSpPr/>
          <p:nvPr/>
        </p:nvGrpSpPr>
        <p:grpSpPr>
          <a:xfrm>
            <a:off x="0" y="-11037058"/>
            <a:ext cx="12192000" cy="6858000"/>
            <a:chOff x="0" y="0"/>
            <a:chExt cx="12192000" cy="6858000"/>
          </a:xfrm>
        </p:grpSpPr>
        <p:sp>
          <p:nvSpPr>
            <p:cNvPr id="50" name="Rectangle 49">
              <a:extLst>
                <a:ext uri="{FF2B5EF4-FFF2-40B4-BE49-F238E27FC236}">
                  <a16:creationId xmlns:a16="http://schemas.microsoft.com/office/drawing/2014/main" id="{611E560C-A5E9-4028-900E-61BD66DE925E}"/>
                </a:ext>
              </a:extLst>
            </p:cNvPr>
            <p:cNvSpPr/>
            <p:nvPr/>
          </p:nvSpPr>
          <p:spPr>
            <a:xfrm>
              <a:off x="0" y="0"/>
              <a:ext cx="12192000" cy="6858000"/>
            </a:xfrm>
            <a:prstGeom prst="rect">
              <a:avLst/>
            </a:prstGeom>
            <a:solidFill>
              <a:srgbClr val="A6D5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51" name="Oval 50">
              <a:extLst>
                <a:ext uri="{FF2B5EF4-FFF2-40B4-BE49-F238E27FC236}">
                  <a16:creationId xmlns:a16="http://schemas.microsoft.com/office/drawing/2014/main" id="{143C7D2F-DF83-44E7-8709-18144F85711A}"/>
                </a:ext>
              </a:extLst>
            </p:cNvPr>
            <p:cNvSpPr/>
            <p:nvPr/>
          </p:nvSpPr>
          <p:spPr>
            <a:xfrm>
              <a:off x="2399551" y="1120776"/>
              <a:ext cx="3152775" cy="302595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grpSp>
      <p:pic>
        <p:nvPicPr>
          <p:cNvPr id="5" name="Picture 2">
            <a:extLst>
              <a:ext uri="{FF2B5EF4-FFF2-40B4-BE49-F238E27FC236}">
                <a16:creationId xmlns:a16="http://schemas.microsoft.com/office/drawing/2014/main" id="{35E9DA00-F5A7-4B38-BE84-76903888386B}"/>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10000" b="99630" l="547" r="99792">
                        <a14:foregroundMark x1="4922" y1="93194" x2="99792" y2="93194"/>
                        <a14:foregroundMark x1="99792" y1="93194" x2="99792" y2="93194"/>
                        <a14:foregroundMark x1="55339" y1="83194" x2="91667" y2="81991"/>
                        <a14:foregroundMark x1="91667" y1="81991" x2="93620" y2="81991"/>
                        <a14:foregroundMark x1="95833" y1="72824" x2="90417" y2="86806"/>
                        <a14:foregroundMark x1="4297" y1="85694" x2="9922" y2="94213"/>
                        <a14:foregroundMark x1="4922" y1="97407" x2="93828" y2="99630"/>
                        <a14:foregroundMark x1="1250" y1="92593" x2="547" y2="88009"/>
                      </a14:backgroundRemoval>
                    </a14:imgEffect>
                    <a14:imgEffect>
                      <a14:artisticCutout/>
                    </a14:imgEffect>
                  </a14:imgLayer>
                </a14:imgProps>
              </a:ext>
              <a:ext uri="{28A0092B-C50C-407E-A947-70E740481C1C}">
                <a14:useLocalDpi xmlns:a14="http://schemas.microsoft.com/office/drawing/2010/main" val="0"/>
              </a:ext>
            </a:extLst>
          </a:blip>
          <a:srcRect/>
          <a:stretch>
            <a:fillRect/>
          </a:stretch>
        </p:blipFill>
        <p:spPr bwMode="auto">
          <a:xfrm>
            <a:off x="0" y="-3216426"/>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8">
            <a:extLst>
              <a:ext uri="{FF2B5EF4-FFF2-40B4-BE49-F238E27FC236}">
                <a16:creationId xmlns:a16="http://schemas.microsoft.com/office/drawing/2014/main" id="{A90AD02E-1ABC-402E-8CD9-5EB167BC4724}"/>
              </a:ext>
            </a:extLst>
          </p:cNvPr>
          <p:cNvPicPr>
            <a:picLocks noChangeAspect="1"/>
          </p:cNvPicPr>
          <p:nvPr/>
        </p:nvPicPr>
        <p:blipFill rotWithShape="1">
          <a:blip r:embed="rId4"/>
          <a:srcRect l="6360" r="8947" b="84675"/>
          <a:stretch/>
        </p:blipFill>
        <p:spPr>
          <a:xfrm>
            <a:off x="0" y="5262288"/>
            <a:ext cx="12192000" cy="1595712"/>
          </a:xfrm>
          <a:prstGeom prst="rect">
            <a:avLst/>
          </a:prstGeom>
        </p:spPr>
      </p:pic>
      <p:grpSp>
        <p:nvGrpSpPr>
          <p:cNvPr id="75" name="Group 74">
            <a:extLst>
              <a:ext uri="{FF2B5EF4-FFF2-40B4-BE49-F238E27FC236}">
                <a16:creationId xmlns:a16="http://schemas.microsoft.com/office/drawing/2014/main" id="{A19668E5-BB31-4F7A-8F9A-AFCE2B68CB80}"/>
              </a:ext>
            </a:extLst>
          </p:cNvPr>
          <p:cNvGrpSpPr/>
          <p:nvPr/>
        </p:nvGrpSpPr>
        <p:grpSpPr>
          <a:xfrm>
            <a:off x="-135" y="-6158278"/>
            <a:ext cx="12192000" cy="6121400"/>
            <a:chOff x="0" y="488949"/>
            <a:chExt cx="12192000" cy="6121400"/>
          </a:xfrm>
        </p:grpSpPr>
        <p:grpSp>
          <p:nvGrpSpPr>
            <p:cNvPr id="76" name="Group 75">
              <a:extLst>
                <a:ext uri="{FF2B5EF4-FFF2-40B4-BE49-F238E27FC236}">
                  <a16:creationId xmlns:a16="http://schemas.microsoft.com/office/drawing/2014/main" id="{34896C5F-F9D6-422A-A68E-6B09FF929FE1}"/>
                </a:ext>
              </a:extLst>
            </p:cNvPr>
            <p:cNvGrpSpPr/>
            <p:nvPr/>
          </p:nvGrpSpPr>
          <p:grpSpPr>
            <a:xfrm>
              <a:off x="0" y="488949"/>
              <a:ext cx="12192000" cy="6121400"/>
              <a:chOff x="0" y="736599"/>
              <a:chExt cx="12192000" cy="6121400"/>
            </a:xfrm>
          </p:grpSpPr>
          <p:grpSp>
            <p:nvGrpSpPr>
              <p:cNvPr id="78" name="Group 77">
                <a:extLst>
                  <a:ext uri="{FF2B5EF4-FFF2-40B4-BE49-F238E27FC236}">
                    <a16:creationId xmlns:a16="http://schemas.microsoft.com/office/drawing/2014/main" id="{294570ED-26C5-4BE7-BF5B-BA17D7668364}"/>
                  </a:ext>
                </a:extLst>
              </p:cNvPr>
              <p:cNvGrpSpPr/>
              <p:nvPr/>
            </p:nvGrpSpPr>
            <p:grpSpPr>
              <a:xfrm>
                <a:off x="0" y="736599"/>
                <a:ext cx="12192000" cy="6121400"/>
                <a:chOff x="0" y="736599"/>
                <a:chExt cx="12192000" cy="6121400"/>
              </a:xfrm>
            </p:grpSpPr>
            <p:pic>
              <p:nvPicPr>
                <p:cNvPr id="81" name="Picture 2">
                  <a:extLst>
                    <a:ext uri="{FF2B5EF4-FFF2-40B4-BE49-F238E27FC236}">
                      <a16:creationId xmlns:a16="http://schemas.microsoft.com/office/drawing/2014/main" id="{C5354A5E-F2C1-4F49-9425-C5AC86E8E539}"/>
                    </a:ext>
                  </a:extLst>
                </p:cNvPr>
                <p:cNvPicPr>
                  <a:picLocks noChangeAspect="1" noChangeArrowheads="1"/>
                </p:cNvPicPr>
                <p:nvPr/>
              </p:nvPicPr>
              <p:blipFill rotWithShape="1">
                <a:blip r:embed="rId5">
                  <a:duotone>
                    <a:prstClr val="black"/>
                    <a:schemeClr val="accent1">
                      <a:tint val="45000"/>
                      <a:satMod val="400000"/>
                    </a:schemeClr>
                  </a:duotone>
                  <a:extLst>
                    <a:ext uri="{BEBA8EAE-BF5A-486C-A8C5-ECC9F3942E4B}">
                      <a14:imgProps xmlns:a14="http://schemas.microsoft.com/office/drawing/2010/main">
                        <a14:imgLayer r:embed="rId3">
                          <a14:imgEffect>
                            <a14:backgroundRemoval t="10000" b="99630" l="547" r="99792">
                              <a14:foregroundMark x1="4922" y1="93194" x2="99792" y2="93194"/>
                              <a14:foregroundMark x1="99792" y1="93194" x2="99792" y2="93194"/>
                              <a14:foregroundMark x1="55339" y1="83194" x2="91667" y2="81991"/>
                              <a14:foregroundMark x1="91667" y1="81991" x2="93620" y2="81991"/>
                              <a14:foregroundMark x1="95833" y1="72824" x2="90417" y2="86806"/>
                              <a14:foregroundMark x1="4297" y1="85694" x2="9922" y2="94213"/>
                              <a14:foregroundMark x1="4922" y1="97407" x2="93828" y2="99630"/>
                              <a14:foregroundMark x1="1250" y1="92593" x2="547" y2="88009"/>
                              <a14:foregroundMark x1="67708" y1="70602" x2="67708" y2="70602"/>
                              <a14:foregroundMark x1="67786" y1="67176" x2="67786" y2="69630"/>
                              <a14:foregroundMark x1="77370" y1="69630" x2="76953" y2="58981"/>
                              <a14:foregroundMark x1="76953" y1="58981" x2="79297" y2="68148"/>
                              <a14:foregroundMark x1="2578" y1="72824" x2="3464" y2="64815"/>
                              <a14:foregroundMark x1="3464" y1="64815" x2="5286" y2="72824"/>
                              <a14:foregroundMark x1="5286" y1="72824" x2="3854" y2="64306"/>
                              <a14:foregroundMark x1="3854" y1="64306" x2="3411" y2="63843"/>
                              <a14:foregroundMark x1="10000" y1="64583" x2="9922" y2="63333"/>
                              <a14:foregroundMark x1="4036" y1="62963" x2="3750" y2="61111"/>
                              <a14:foregroundMark x1="3333" y1="63102" x2="3828" y2="61620"/>
                              <a14:foregroundMark x1="3464" y1="61481" x2="3828" y2="63935"/>
                              <a14:foregroundMark x1="3750" y1="61250" x2="5495" y2="64306"/>
                              <a14:backgroundMark x1="16042" y1="47176" x2="31146" y2="49954"/>
                              <a14:backgroundMark x1="31146" y1="49954" x2="33411" y2="48750"/>
                              <a14:backgroundMark x1="23047" y1="53333" x2="28333" y2="47176"/>
                              <a14:backgroundMark x1="30000" y1="37407" x2="27057" y2="53102"/>
                              <a14:backgroundMark x1="27057" y1="53102" x2="26458" y2="53704"/>
                              <a14:backgroundMark x1="27214" y1="49630" x2="16224" y2="56019"/>
                              <a14:backgroundMark x1="16224" y1="56019" x2="11979" y2="60602"/>
                              <a14:backgroundMark x1="11979" y1="60602" x2="7786" y2="58009"/>
                              <a14:backgroundMark x1="7786" y1="58009" x2="16068" y2="43519"/>
                              <a14:backgroundMark x1="16068" y1="43519" x2="15286" y2="54722"/>
                              <a14:backgroundMark x1="15286" y1="54722" x2="17865" y2="60093"/>
                              <a14:backgroundMark x1="17865" y1="60093" x2="12344" y2="65093"/>
                              <a14:backgroundMark x1="3297" y1="61553" x2="1693" y2="60926"/>
                              <a14:backgroundMark x1="9918" y1="64144" x2="3800" y2="61750"/>
                              <a14:backgroundMark x1="12344" y1="65093" x2="10069" y2="64203"/>
                              <a14:backgroundMark x1="4470" y1="61414" x2="10911" y2="62546"/>
                              <a14:backgroundMark x1="1693" y1="60926" x2="3896" y2="61313"/>
                              <a14:backgroundMark x1="10911" y1="62546" x2="25391" y2="72407"/>
                              <a14:backgroundMark x1="25391" y1="72407" x2="30156" y2="66667"/>
                              <a14:backgroundMark x1="30156" y1="66667" x2="43229" y2="59861"/>
                              <a14:backgroundMark x1="43229" y1="59861" x2="49089" y2="53380"/>
                              <a14:backgroundMark x1="49089" y1="53380" x2="54115" y2="53426"/>
                              <a14:backgroundMark x1="54115" y1="53426" x2="56224" y2="60602"/>
                              <a14:backgroundMark x1="56224" y1="60602" x2="63802" y2="53333"/>
                              <a14:backgroundMark x1="63802" y1="53333" x2="69193" y2="58704"/>
                              <a14:backgroundMark x1="69193" y1="58704" x2="78385" y2="51806"/>
                              <a14:backgroundMark x1="78385" y1="51806" x2="82214" y2="55509"/>
                              <a14:backgroundMark x1="82214" y1="55509" x2="86250" y2="55417"/>
                              <a14:backgroundMark x1="86250" y1="55417" x2="88307" y2="47917"/>
                              <a14:backgroundMark x1="88307" y1="47917" x2="92786" y2="43981"/>
                              <a14:backgroundMark x1="92786" y1="43981" x2="96198" y2="48380"/>
                              <a14:backgroundMark x1="96198" y1="48380" x2="98802" y2="33426"/>
                              <a14:backgroundMark x1="98802" y1="33426" x2="95260" y2="26852"/>
                              <a14:backgroundMark x1="95260" y1="26852" x2="81927" y2="48565"/>
                              <a14:backgroundMark x1="81927" y1="48565" x2="72057" y2="55231"/>
                              <a14:backgroundMark x1="72057" y1="55231" x2="43385" y2="50648"/>
                              <a14:backgroundMark x1="43385" y1="50648" x2="25182" y2="59907"/>
                              <a14:backgroundMark x1="25182" y1="59907" x2="18021" y2="50231"/>
                              <a14:backgroundMark x1="18021" y1="50231" x2="9870" y2="52593"/>
                              <a14:backgroundMark x1="9870" y1="52593" x2="5885" y2="61204"/>
                              <a14:backgroundMark x1="3144" y1="62416" x2="859" y2="63426"/>
                              <a14:backgroundMark x1="5885" y1="61204" x2="4660" y2="61746"/>
                              <a14:backgroundMark x1="859" y1="63426" x2="625" y2="72083"/>
                              <a14:backgroundMark x1="625" y1="72083" x2="625" y2="72083"/>
                              <a14:backgroundMark x1="17995" y1="52454" x2="32891" y2="44769"/>
                              <a14:backgroundMark x1="32891" y1="44769" x2="9740" y2="54213"/>
                              <a14:backgroundMark x1="9740" y1="54213" x2="27214" y2="44398"/>
                              <a14:backgroundMark x1="27214" y1="44398" x2="22161" y2="49954"/>
                              <a14:backgroundMark x1="22161" y1="49954" x2="28672" y2="50185"/>
                              <a14:backgroundMark x1="28672" y1="50185" x2="23646" y2="48148"/>
                              <a14:backgroundMark x1="23646" y1="48148" x2="19505" y2="51481"/>
                              <a14:backgroundMark x1="19505" y1="51481" x2="24792" y2="49630"/>
                              <a14:backgroundMark x1="29792" y1="46898" x2="17708" y2="50741"/>
                              <a14:backgroundMark x1="30286" y1="46898" x2="30911" y2="47176"/>
                              <a14:backgroundMark x1="32995" y1="47639" x2="33255" y2="50741"/>
                              <a14:backgroundMark x1="32161" y1="46667" x2="32708" y2="49491"/>
                              <a14:backgroundMark x1="31380" y1="47037" x2="31589" y2="49861"/>
                              <a14:backgroundMark x1="31536" y1="47037" x2="30625" y2="50000"/>
                              <a14:backgroundMark x1="30911" y1="46435" x2="30625" y2="49769"/>
                              <a14:backgroundMark x1="30625" y1="46528" x2="30755" y2="48889"/>
                              <a14:backgroundMark x1="30495" y1="47639" x2="33464" y2="49861"/>
                              <a14:backgroundMark x1="32422" y1="47176" x2="33542" y2="49028"/>
                              <a14:backgroundMark x1="32370" y1="48380" x2="33750" y2="48657"/>
                              <a14:backgroundMark x1="32578" y1="47176" x2="33880" y2="47407"/>
                              <a14:backgroundMark x1="32630" y1="47407" x2="33620" y2="47639"/>
                              <a14:backgroundMark x1="25078" y1="74676" x2="25078" y2="74676"/>
                              <a14:backgroundMark x1="25755" y1="81620" x2="27500" y2="70694"/>
                              <a14:backgroundMark x1="27500" y1="70694" x2="38177" y2="68657"/>
                              <a14:backgroundMark x1="38177" y1="68657" x2="41328" y2="64120"/>
                              <a14:backgroundMark x1="41328" y1="64120" x2="45599" y2="68611"/>
                              <a14:backgroundMark x1="45599" y1="68611" x2="48411" y2="61111"/>
                              <a14:backgroundMark x1="48411" y1="61111" x2="53438" y2="57778"/>
                              <a14:backgroundMark x1="53438" y1="57778" x2="56510" y2="62361"/>
                              <a14:backgroundMark x1="56510" y1="62361" x2="58880" y2="68472"/>
                              <a14:backgroundMark x1="58880" y1="68472" x2="58958" y2="69769"/>
                              <a14:backgroundMark x1="65495" y1="69630" x2="68828" y2="60000"/>
                              <a14:backgroundMark x1="68828" y1="60000" x2="71771" y2="70648"/>
                              <a14:backgroundMark x1="71771" y1="70648" x2="73203" y2="60185"/>
                              <a14:backgroundMark x1="73203" y1="60185" x2="72708" y2="58148"/>
                              <a14:backgroundMark x1="80625" y1="64444" x2="82005" y2="59028"/>
                              <a14:backgroundMark x1="94297" y1="56667" x2="95547" y2="49259"/>
                              <a14:backgroundMark x1="18203" y1="78519" x2="16302" y2="71157"/>
                              <a14:backgroundMark x1="16302" y1="71157" x2="13255" y2="70139"/>
                            </a14:backgroundRemoval>
                          </a14:imgEffect>
                        </a14:imgLayer>
                      </a14:imgProps>
                    </a:ext>
                    <a:ext uri="{28A0092B-C50C-407E-A947-70E740481C1C}">
                      <a14:useLocalDpi xmlns:a14="http://schemas.microsoft.com/office/drawing/2010/main" val="0"/>
                    </a:ext>
                  </a:extLst>
                </a:blip>
                <a:srcRect t="42328"/>
                <a:stretch/>
              </p:blipFill>
              <p:spPr bwMode="auto">
                <a:xfrm>
                  <a:off x="0" y="2902856"/>
                  <a:ext cx="12192000" cy="3955143"/>
                </a:xfrm>
                <a:prstGeom prst="rect">
                  <a:avLst/>
                </a:prstGeom>
                <a:noFill/>
                <a:extLst>
                  <a:ext uri="{909E8E84-426E-40DD-AFC4-6F175D3DCCD1}">
                    <a14:hiddenFill xmlns:a14="http://schemas.microsoft.com/office/drawing/2010/main">
                      <a:solidFill>
                        <a:srgbClr val="FFFFFF"/>
                      </a:solidFill>
                    </a14:hiddenFill>
                  </a:ext>
                </a:extLst>
              </p:spPr>
            </p:pic>
            <p:sp>
              <p:nvSpPr>
                <p:cNvPr id="82" name="Rectangle: Rounded Corners 81">
                  <a:extLst>
                    <a:ext uri="{FF2B5EF4-FFF2-40B4-BE49-F238E27FC236}">
                      <a16:creationId xmlns:a16="http://schemas.microsoft.com/office/drawing/2014/main" id="{7D073956-A4D2-4E3A-B80C-F8C07ECC4A1B}"/>
                    </a:ext>
                  </a:extLst>
                </p:cNvPr>
                <p:cNvSpPr/>
                <p:nvPr/>
              </p:nvSpPr>
              <p:spPr>
                <a:xfrm>
                  <a:off x="11239500" y="758826"/>
                  <a:ext cx="676275" cy="361950"/>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83" name="Rectangle: Rounded Corners 82">
                  <a:extLst>
                    <a:ext uri="{FF2B5EF4-FFF2-40B4-BE49-F238E27FC236}">
                      <a16:creationId xmlns:a16="http://schemas.microsoft.com/office/drawing/2014/main" id="{1124585B-C0E2-4A9D-A0BF-073444FF2989}"/>
                    </a:ext>
                  </a:extLst>
                </p:cNvPr>
                <p:cNvSpPr/>
                <p:nvPr/>
              </p:nvSpPr>
              <p:spPr>
                <a:xfrm>
                  <a:off x="368300" y="736599"/>
                  <a:ext cx="352425" cy="69853"/>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84" name="Rectangle: Rounded Corners 83">
                  <a:extLst>
                    <a:ext uri="{FF2B5EF4-FFF2-40B4-BE49-F238E27FC236}">
                      <a16:creationId xmlns:a16="http://schemas.microsoft.com/office/drawing/2014/main" id="{44825EF5-61DF-4D3A-AD44-026DFCF8FEE7}"/>
                    </a:ext>
                  </a:extLst>
                </p:cNvPr>
                <p:cNvSpPr/>
                <p:nvPr/>
              </p:nvSpPr>
              <p:spPr>
                <a:xfrm>
                  <a:off x="368300" y="869948"/>
                  <a:ext cx="352425" cy="69853"/>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85" name="Rectangle: Rounded Corners 84">
                  <a:extLst>
                    <a:ext uri="{FF2B5EF4-FFF2-40B4-BE49-F238E27FC236}">
                      <a16:creationId xmlns:a16="http://schemas.microsoft.com/office/drawing/2014/main" id="{DC1C1BDB-C9F8-4F35-9B4B-1EF9219D8C31}"/>
                    </a:ext>
                  </a:extLst>
                </p:cNvPr>
                <p:cNvSpPr/>
                <p:nvPr/>
              </p:nvSpPr>
              <p:spPr>
                <a:xfrm>
                  <a:off x="368300" y="1003297"/>
                  <a:ext cx="352425" cy="69853"/>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86" name="TextBox 85">
                  <a:extLst>
                    <a:ext uri="{FF2B5EF4-FFF2-40B4-BE49-F238E27FC236}">
                      <a16:creationId xmlns:a16="http://schemas.microsoft.com/office/drawing/2014/main" id="{78A1A1A0-C1A7-421E-8C66-AD83D9052254}"/>
                    </a:ext>
                  </a:extLst>
                </p:cNvPr>
                <p:cNvSpPr txBox="1"/>
                <p:nvPr/>
              </p:nvSpPr>
              <p:spPr>
                <a:xfrm>
                  <a:off x="4252164" y="2562225"/>
                  <a:ext cx="3897221" cy="1200329"/>
                </a:xfrm>
                <a:prstGeom prst="rect">
                  <a:avLst/>
                </a:prstGeom>
                <a:noFill/>
              </p:spPr>
              <p:txBody>
                <a:bodyPr wrap="none" rtlCol="0">
                  <a:spAutoFit/>
                </a:bodyPr>
                <a:lstStyle/>
                <a:p>
                  <a:r>
                    <a:rPr lang="en-MY" sz="7200" dirty="0">
                      <a:solidFill>
                        <a:schemeClr val="bg1"/>
                      </a:solidFill>
                      <a:latin typeface="Felix Titling" panose="04060505060202020A04" pitchFamily="82" charset="0"/>
                    </a:rPr>
                    <a:t>FOREST </a:t>
                  </a:r>
                </a:p>
              </p:txBody>
            </p:sp>
          </p:grpSp>
          <p:sp>
            <p:nvSpPr>
              <p:cNvPr id="79" name="TextBox 78">
                <a:extLst>
                  <a:ext uri="{FF2B5EF4-FFF2-40B4-BE49-F238E27FC236}">
                    <a16:creationId xmlns:a16="http://schemas.microsoft.com/office/drawing/2014/main" id="{99BDF42D-0FB1-4E4B-BC6F-1B42C6212689}"/>
                  </a:ext>
                </a:extLst>
              </p:cNvPr>
              <p:cNvSpPr txBox="1"/>
              <p:nvPr/>
            </p:nvSpPr>
            <p:spPr>
              <a:xfrm>
                <a:off x="9987850" y="6211836"/>
                <a:ext cx="1787669" cy="369332"/>
              </a:xfrm>
              <a:prstGeom prst="rect">
                <a:avLst/>
              </a:prstGeom>
              <a:noFill/>
            </p:spPr>
            <p:txBody>
              <a:bodyPr wrap="none" rtlCol="0">
                <a:spAutoFit/>
              </a:bodyPr>
              <a:lstStyle/>
              <a:p>
                <a:r>
                  <a:rPr lang="en-MY" dirty="0">
                    <a:solidFill>
                      <a:schemeClr val="bg1"/>
                    </a:solidFill>
                    <a:latin typeface="Abadi" panose="020B0604020104020204" pitchFamily="34" charset="0"/>
                  </a:rPr>
                  <a:t>design by hmpt </a:t>
                </a:r>
              </a:p>
            </p:txBody>
          </p:sp>
          <p:sp>
            <p:nvSpPr>
              <p:cNvPr id="80" name="TextBox 79">
                <a:extLst>
                  <a:ext uri="{FF2B5EF4-FFF2-40B4-BE49-F238E27FC236}">
                    <a16:creationId xmlns:a16="http://schemas.microsoft.com/office/drawing/2014/main" id="{B3C866F2-F806-4471-9C9A-32CBB8CF905D}"/>
                  </a:ext>
                </a:extLst>
              </p:cNvPr>
              <p:cNvSpPr txBox="1"/>
              <p:nvPr/>
            </p:nvSpPr>
            <p:spPr>
              <a:xfrm>
                <a:off x="211297" y="5988052"/>
                <a:ext cx="803425" cy="707886"/>
              </a:xfrm>
              <a:prstGeom prst="rect">
                <a:avLst/>
              </a:prstGeom>
              <a:noFill/>
            </p:spPr>
            <p:txBody>
              <a:bodyPr wrap="none" rtlCol="0">
                <a:spAutoFit/>
              </a:bodyPr>
              <a:lstStyle/>
              <a:p>
                <a:r>
                  <a:rPr lang="en-MY" sz="4000" dirty="0">
                    <a:solidFill>
                      <a:schemeClr val="bg1"/>
                    </a:solidFill>
                    <a:latin typeface="Abadi" panose="020B0604020104020204" pitchFamily="34" charset="0"/>
                  </a:rPr>
                  <a:t>07</a:t>
                </a:r>
              </a:p>
            </p:txBody>
          </p:sp>
        </p:grpSp>
        <p:pic>
          <p:nvPicPr>
            <p:cNvPr id="77" name="Graphic 76" descr="Leaf with solid fill">
              <a:extLst>
                <a:ext uri="{FF2B5EF4-FFF2-40B4-BE49-F238E27FC236}">
                  <a16:creationId xmlns:a16="http://schemas.microsoft.com/office/drawing/2014/main" id="{9772F276-92FC-4C1F-8D0A-4DCB275BFE8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253477" y="1901828"/>
              <a:ext cx="720414" cy="720414"/>
            </a:xfrm>
            <a:prstGeom prst="rect">
              <a:avLst/>
            </a:prstGeom>
          </p:spPr>
        </p:pic>
      </p:grpSp>
      <p:grpSp>
        <p:nvGrpSpPr>
          <p:cNvPr id="114" name="Group 113">
            <a:extLst>
              <a:ext uri="{FF2B5EF4-FFF2-40B4-BE49-F238E27FC236}">
                <a16:creationId xmlns:a16="http://schemas.microsoft.com/office/drawing/2014/main" id="{EED953A4-820C-4212-832B-15473D3381D4}"/>
              </a:ext>
            </a:extLst>
          </p:cNvPr>
          <p:cNvGrpSpPr/>
          <p:nvPr/>
        </p:nvGrpSpPr>
        <p:grpSpPr>
          <a:xfrm>
            <a:off x="288054" y="391276"/>
            <a:ext cx="352425" cy="336551"/>
            <a:chOff x="288054" y="391276"/>
            <a:chExt cx="352425" cy="336551"/>
          </a:xfrm>
        </p:grpSpPr>
        <p:sp>
          <p:nvSpPr>
            <p:cNvPr id="115" name="Rectangle: Rounded Corners 114">
              <a:extLst>
                <a:ext uri="{FF2B5EF4-FFF2-40B4-BE49-F238E27FC236}">
                  <a16:creationId xmlns:a16="http://schemas.microsoft.com/office/drawing/2014/main" id="{51B9675D-6E07-41D7-8E27-AEDD6A205969}"/>
                </a:ext>
              </a:extLst>
            </p:cNvPr>
            <p:cNvSpPr/>
            <p:nvPr/>
          </p:nvSpPr>
          <p:spPr>
            <a:xfrm>
              <a:off x="288054" y="391276"/>
              <a:ext cx="352425" cy="69853"/>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16" name="Rectangle: Rounded Corners 115">
              <a:extLst>
                <a:ext uri="{FF2B5EF4-FFF2-40B4-BE49-F238E27FC236}">
                  <a16:creationId xmlns:a16="http://schemas.microsoft.com/office/drawing/2014/main" id="{AD7E8773-CE03-453E-8643-88F278511707}"/>
                </a:ext>
              </a:extLst>
            </p:cNvPr>
            <p:cNvSpPr/>
            <p:nvPr/>
          </p:nvSpPr>
          <p:spPr>
            <a:xfrm>
              <a:off x="288054" y="524625"/>
              <a:ext cx="352425" cy="69853"/>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17" name="Rectangle: Rounded Corners 116">
              <a:extLst>
                <a:ext uri="{FF2B5EF4-FFF2-40B4-BE49-F238E27FC236}">
                  <a16:creationId xmlns:a16="http://schemas.microsoft.com/office/drawing/2014/main" id="{C67C453E-432F-46BA-8A1A-E3D5AC452E2E}"/>
                </a:ext>
              </a:extLst>
            </p:cNvPr>
            <p:cNvSpPr/>
            <p:nvPr/>
          </p:nvSpPr>
          <p:spPr>
            <a:xfrm>
              <a:off x="288054" y="657974"/>
              <a:ext cx="352425" cy="69853"/>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grpSp>
      <p:grpSp>
        <p:nvGrpSpPr>
          <p:cNvPr id="118" name="Group 117">
            <a:extLst>
              <a:ext uri="{FF2B5EF4-FFF2-40B4-BE49-F238E27FC236}">
                <a16:creationId xmlns:a16="http://schemas.microsoft.com/office/drawing/2014/main" id="{04E3AF89-EE7C-4B5E-898F-73F8D7F2C5A7}"/>
              </a:ext>
            </a:extLst>
          </p:cNvPr>
          <p:cNvGrpSpPr/>
          <p:nvPr/>
        </p:nvGrpSpPr>
        <p:grpSpPr>
          <a:xfrm>
            <a:off x="5139485" y="6769714"/>
            <a:ext cx="3963207" cy="4897617"/>
            <a:chOff x="5018226" y="1408163"/>
            <a:chExt cx="3963207" cy="4897617"/>
          </a:xfrm>
        </p:grpSpPr>
        <p:sp>
          <p:nvSpPr>
            <p:cNvPr id="119" name="TextBox 118">
              <a:extLst>
                <a:ext uri="{FF2B5EF4-FFF2-40B4-BE49-F238E27FC236}">
                  <a16:creationId xmlns:a16="http://schemas.microsoft.com/office/drawing/2014/main" id="{FB56D85F-2F19-49DC-9425-FA7DA6F7BEBD}"/>
                </a:ext>
              </a:extLst>
            </p:cNvPr>
            <p:cNvSpPr txBox="1"/>
            <p:nvPr/>
          </p:nvSpPr>
          <p:spPr>
            <a:xfrm>
              <a:off x="5018226" y="1408163"/>
              <a:ext cx="2820003" cy="769441"/>
            </a:xfrm>
            <a:prstGeom prst="rect">
              <a:avLst/>
            </a:prstGeom>
            <a:noFill/>
          </p:spPr>
          <p:txBody>
            <a:bodyPr wrap="none" rtlCol="0">
              <a:spAutoFit/>
            </a:bodyPr>
            <a:lstStyle/>
            <a:p>
              <a:r>
                <a:rPr lang="en-MY" sz="4400" b="1" dirty="0">
                  <a:solidFill>
                    <a:schemeClr val="bg1"/>
                  </a:solidFill>
                  <a:latin typeface="Abadi" panose="020B0604020104020204" pitchFamily="34" charset="0"/>
                </a:rPr>
                <a:t>about seed</a:t>
              </a:r>
            </a:p>
          </p:txBody>
        </p:sp>
        <p:sp>
          <p:nvSpPr>
            <p:cNvPr id="120" name="TextBox 119">
              <a:extLst>
                <a:ext uri="{FF2B5EF4-FFF2-40B4-BE49-F238E27FC236}">
                  <a16:creationId xmlns:a16="http://schemas.microsoft.com/office/drawing/2014/main" id="{E05C9165-4256-4483-B155-06B7CC1551AA}"/>
                </a:ext>
              </a:extLst>
            </p:cNvPr>
            <p:cNvSpPr txBox="1"/>
            <p:nvPr/>
          </p:nvSpPr>
          <p:spPr>
            <a:xfrm>
              <a:off x="5037267" y="2211124"/>
              <a:ext cx="3944166" cy="3693319"/>
            </a:xfrm>
            <a:prstGeom prst="rect">
              <a:avLst/>
            </a:prstGeom>
            <a:noFill/>
          </p:spPr>
          <p:txBody>
            <a:bodyPr wrap="square" rtlCol="0">
              <a:spAutoFit/>
            </a:bodyPr>
            <a:lstStyle/>
            <a:p>
              <a:pPr algn="just"/>
              <a:r>
                <a:rPr lang="en-US" dirty="0">
                  <a:solidFill>
                    <a:schemeClr val="bg1">
                      <a:lumMod val="95000"/>
                    </a:schemeClr>
                  </a:solidFill>
                </a:rPr>
                <a:t>A seed is an embryonic plant enclosed in a protective outer covering. The formation of the seed is part of the process of reproduction in seed plants, the spermatophytes, including the gymnosperm and angiosperm plants.</a:t>
              </a:r>
            </a:p>
            <a:p>
              <a:pPr algn="just"/>
              <a:endParaRPr lang="en-US" dirty="0">
                <a:solidFill>
                  <a:schemeClr val="bg1">
                    <a:lumMod val="95000"/>
                  </a:schemeClr>
                </a:solidFill>
              </a:endParaRPr>
            </a:p>
            <a:p>
              <a:pPr algn="just"/>
              <a:r>
                <a:rPr lang="en-US" dirty="0">
                  <a:solidFill>
                    <a:schemeClr val="bg1">
                      <a:lumMod val="95000"/>
                    </a:schemeClr>
                  </a:solidFill>
                </a:rPr>
                <a:t>Seeds are the product of the ripened ovule, after fertilization by pollen and some growth within the mother plant. The embryo develops from the zygote, and the seed coat from the integuments of the ovule.</a:t>
              </a:r>
              <a:endParaRPr lang="en-MY" dirty="0">
                <a:solidFill>
                  <a:schemeClr val="bg1">
                    <a:lumMod val="95000"/>
                  </a:schemeClr>
                </a:solidFill>
              </a:endParaRPr>
            </a:p>
          </p:txBody>
        </p:sp>
        <p:sp>
          <p:nvSpPr>
            <p:cNvPr id="121" name="TextBox 120">
              <a:extLst>
                <a:ext uri="{FF2B5EF4-FFF2-40B4-BE49-F238E27FC236}">
                  <a16:creationId xmlns:a16="http://schemas.microsoft.com/office/drawing/2014/main" id="{657B3C84-7B63-4DE3-B747-032AC5154F81}"/>
                </a:ext>
              </a:extLst>
            </p:cNvPr>
            <p:cNvSpPr txBox="1"/>
            <p:nvPr/>
          </p:nvSpPr>
          <p:spPr>
            <a:xfrm>
              <a:off x="5044644" y="5936448"/>
              <a:ext cx="1787669" cy="369332"/>
            </a:xfrm>
            <a:prstGeom prst="rect">
              <a:avLst/>
            </a:prstGeom>
            <a:noFill/>
          </p:spPr>
          <p:txBody>
            <a:bodyPr wrap="none" rtlCol="0">
              <a:spAutoFit/>
            </a:bodyPr>
            <a:lstStyle/>
            <a:p>
              <a:r>
                <a:rPr lang="en-MY" dirty="0">
                  <a:solidFill>
                    <a:schemeClr val="bg1"/>
                  </a:solidFill>
                  <a:latin typeface="Abadi" panose="020B0604020104020204" pitchFamily="34" charset="0"/>
                </a:rPr>
                <a:t>design by hmpt </a:t>
              </a:r>
            </a:p>
          </p:txBody>
        </p:sp>
      </p:grpSp>
      <p:pic>
        <p:nvPicPr>
          <p:cNvPr id="72" name="Graphic 71" descr="Leaf with solid fill">
            <a:extLst>
              <a:ext uri="{FF2B5EF4-FFF2-40B4-BE49-F238E27FC236}">
                <a16:creationId xmlns:a16="http://schemas.microsoft.com/office/drawing/2014/main" id="{23FDCCF8-687B-4DE6-9111-F945369F0BD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854880" y="321732"/>
            <a:ext cx="265799" cy="265799"/>
          </a:xfrm>
          <a:prstGeom prst="rect">
            <a:avLst/>
          </a:prstGeom>
        </p:spPr>
      </p:pic>
      <p:sp>
        <p:nvSpPr>
          <p:cNvPr id="89" name="TextBox 88">
            <a:extLst>
              <a:ext uri="{FF2B5EF4-FFF2-40B4-BE49-F238E27FC236}">
                <a16:creationId xmlns:a16="http://schemas.microsoft.com/office/drawing/2014/main" id="{7B5A4D45-409A-4486-959A-603206583A4F}"/>
              </a:ext>
            </a:extLst>
          </p:cNvPr>
          <p:cNvSpPr txBox="1"/>
          <p:nvPr/>
        </p:nvSpPr>
        <p:spPr>
          <a:xfrm>
            <a:off x="2062862" y="426202"/>
            <a:ext cx="6575839" cy="369332"/>
          </a:xfrm>
          <a:prstGeom prst="rect">
            <a:avLst/>
          </a:prstGeom>
          <a:noFill/>
        </p:spPr>
        <p:txBody>
          <a:bodyPr wrap="none" rtlCol="0">
            <a:spAutoFit/>
          </a:bodyPr>
          <a:lstStyle/>
          <a:p>
            <a:r>
              <a:rPr lang="en-US" dirty="0">
                <a:solidFill>
                  <a:schemeClr val="bg1"/>
                </a:solidFill>
                <a:latin typeface="Abadi" panose="020B0604020104020204" pitchFamily="34" charset="0"/>
              </a:rPr>
              <a:t>	</a:t>
            </a:r>
            <a:r>
              <a:rPr lang="id-ID" b="1" i="0" dirty="0">
                <a:solidFill>
                  <a:schemeClr val="bg1"/>
                </a:solidFill>
                <a:effectLst/>
                <a:latin typeface="Roboto" panose="02000000000000000000" pitchFamily="2" charset="0"/>
              </a:rPr>
              <a:t>Kemajuan implementasi kelas (interaksi antar objek)</a:t>
            </a:r>
            <a:endParaRPr lang="en-MY" dirty="0">
              <a:solidFill>
                <a:schemeClr val="bg1"/>
              </a:solidFill>
              <a:latin typeface="Abadi" panose="020B0604020104020204" pitchFamily="34" charset="0"/>
            </a:endParaRPr>
          </a:p>
        </p:txBody>
      </p:sp>
      <p:sp>
        <p:nvSpPr>
          <p:cNvPr id="31" name="TextBox 30">
            <a:extLst>
              <a:ext uri="{FF2B5EF4-FFF2-40B4-BE49-F238E27FC236}">
                <a16:creationId xmlns:a16="http://schemas.microsoft.com/office/drawing/2014/main" id="{CA24BB4A-B559-485A-B0EE-1C2B72E2BA08}"/>
              </a:ext>
            </a:extLst>
          </p:cNvPr>
          <p:cNvSpPr txBox="1"/>
          <p:nvPr/>
        </p:nvSpPr>
        <p:spPr>
          <a:xfrm>
            <a:off x="211162" y="6369604"/>
            <a:ext cx="1664238" cy="400110"/>
          </a:xfrm>
          <a:prstGeom prst="rect">
            <a:avLst/>
          </a:prstGeom>
          <a:noFill/>
        </p:spPr>
        <p:txBody>
          <a:bodyPr wrap="none" rtlCol="0">
            <a:spAutoFit/>
          </a:bodyPr>
          <a:lstStyle/>
          <a:p>
            <a:r>
              <a:rPr lang="id-ID" sz="2000" dirty="0">
                <a:solidFill>
                  <a:schemeClr val="bg1"/>
                </a:solidFill>
                <a:latin typeface="Abadi" panose="020B0604020104020204" pitchFamily="34" charset="0"/>
              </a:rPr>
              <a:t>rebah.an tech</a:t>
            </a:r>
            <a:endParaRPr lang="en-MY" sz="2000" dirty="0">
              <a:solidFill>
                <a:schemeClr val="bg1"/>
              </a:solidFill>
              <a:latin typeface="Abadi" panose="020B0604020104020204" pitchFamily="34" charset="0"/>
            </a:endParaRPr>
          </a:p>
        </p:txBody>
      </p:sp>
      <p:sp>
        <p:nvSpPr>
          <p:cNvPr id="32" name="TextBox 31">
            <a:extLst>
              <a:ext uri="{FF2B5EF4-FFF2-40B4-BE49-F238E27FC236}">
                <a16:creationId xmlns:a16="http://schemas.microsoft.com/office/drawing/2014/main" id="{0BFE2F79-F3BE-4EAA-9205-8C404541C7CE}"/>
              </a:ext>
            </a:extLst>
          </p:cNvPr>
          <p:cNvSpPr txBox="1"/>
          <p:nvPr/>
        </p:nvSpPr>
        <p:spPr>
          <a:xfrm>
            <a:off x="9838887" y="6354462"/>
            <a:ext cx="2367956" cy="369332"/>
          </a:xfrm>
          <a:prstGeom prst="rect">
            <a:avLst/>
          </a:prstGeom>
          <a:noFill/>
        </p:spPr>
        <p:txBody>
          <a:bodyPr wrap="none" rtlCol="0">
            <a:spAutoFit/>
          </a:bodyPr>
          <a:lstStyle/>
          <a:p>
            <a:r>
              <a:rPr lang="id-ID" dirty="0">
                <a:solidFill>
                  <a:schemeClr val="bg1"/>
                </a:solidFill>
                <a:latin typeface="Abadi" panose="020B0604020104020204" pitchFamily="34" charset="0"/>
              </a:rPr>
              <a:t>Kelompok PBO10-RA</a:t>
            </a:r>
            <a:r>
              <a:rPr lang="en-MY" dirty="0">
                <a:solidFill>
                  <a:schemeClr val="bg1"/>
                </a:solidFill>
                <a:latin typeface="Abadi" panose="020B0604020104020204" pitchFamily="34" charset="0"/>
              </a:rPr>
              <a:t> </a:t>
            </a:r>
          </a:p>
        </p:txBody>
      </p:sp>
      <p:pic>
        <p:nvPicPr>
          <p:cNvPr id="3" name="Picture 2">
            <a:extLst>
              <a:ext uri="{FF2B5EF4-FFF2-40B4-BE49-F238E27FC236}">
                <a16:creationId xmlns:a16="http://schemas.microsoft.com/office/drawing/2014/main" id="{B59285E1-B905-4992-BC24-D01C8F8C47D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0479" y="2373621"/>
            <a:ext cx="3930852" cy="1739989"/>
          </a:xfrm>
          <a:prstGeom prst="rect">
            <a:avLst/>
          </a:prstGeom>
        </p:spPr>
      </p:pic>
      <p:pic>
        <p:nvPicPr>
          <p:cNvPr id="8" name="Picture 7">
            <a:extLst>
              <a:ext uri="{FF2B5EF4-FFF2-40B4-BE49-F238E27FC236}">
                <a16:creationId xmlns:a16="http://schemas.microsoft.com/office/drawing/2014/main" id="{3D397702-0747-48B4-AA4F-C9CEA204963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339124" y="1258614"/>
            <a:ext cx="6436260" cy="4860403"/>
          </a:xfrm>
          <a:prstGeom prst="rect">
            <a:avLst/>
          </a:prstGeom>
        </p:spPr>
      </p:pic>
      <p:pic>
        <p:nvPicPr>
          <p:cNvPr id="10" name="Picture 9">
            <a:extLst>
              <a:ext uri="{FF2B5EF4-FFF2-40B4-BE49-F238E27FC236}">
                <a16:creationId xmlns:a16="http://schemas.microsoft.com/office/drawing/2014/main" id="{5784A9D6-CCDC-43B8-9564-939C4BE45F0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912696" y="-98012"/>
            <a:ext cx="1991249" cy="1382161"/>
          </a:xfrm>
          <a:prstGeom prst="rect">
            <a:avLst/>
          </a:prstGeom>
        </p:spPr>
      </p:pic>
    </p:spTree>
    <p:extLst>
      <p:ext uri="{BB962C8B-B14F-4D97-AF65-F5344CB8AC3E}">
        <p14:creationId xmlns:p14="http://schemas.microsoft.com/office/powerpoint/2010/main" val="346245156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3250" advTm="1000">
        <p159:morph option="byObject"/>
      </p:transition>
    </mc:Choice>
    <mc:Fallback>
      <p:transition spd="slow" advTm="100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82A3A"/>
        </a:solidFill>
        <a:effectLst/>
      </p:bgPr>
    </p:bg>
    <p:spTree>
      <p:nvGrpSpPr>
        <p:cNvPr id="1" name=""/>
        <p:cNvGrpSpPr/>
        <p:nvPr/>
      </p:nvGrpSpPr>
      <p:grpSpPr>
        <a:xfrm>
          <a:off x="0" y="0"/>
          <a:ext cx="0" cy="0"/>
          <a:chOff x="0" y="0"/>
          <a:chExt cx="0" cy="0"/>
        </a:xfrm>
      </p:grpSpPr>
      <p:grpSp>
        <p:nvGrpSpPr>
          <p:cNvPr id="49" name="Group 48">
            <a:extLst>
              <a:ext uri="{FF2B5EF4-FFF2-40B4-BE49-F238E27FC236}">
                <a16:creationId xmlns:a16="http://schemas.microsoft.com/office/drawing/2014/main" id="{05203A36-324C-4D03-9E2E-F52359A6C046}"/>
              </a:ext>
            </a:extLst>
          </p:cNvPr>
          <p:cNvGrpSpPr/>
          <p:nvPr/>
        </p:nvGrpSpPr>
        <p:grpSpPr>
          <a:xfrm>
            <a:off x="0" y="-11037058"/>
            <a:ext cx="12192000" cy="6858000"/>
            <a:chOff x="0" y="0"/>
            <a:chExt cx="12192000" cy="6858000"/>
          </a:xfrm>
        </p:grpSpPr>
        <p:sp>
          <p:nvSpPr>
            <p:cNvPr id="50" name="Rectangle 49">
              <a:extLst>
                <a:ext uri="{FF2B5EF4-FFF2-40B4-BE49-F238E27FC236}">
                  <a16:creationId xmlns:a16="http://schemas.microsoft.com/office/drawing/2014/main" id="{611E560C-A5E9-4028-900E-61BD66DE925E}"/>
                </a:ext>
              </a:extLst>
            </p:cNvPr>
            <p:cNvSpPr/>
            <p:nvPr/>
          </p:nvSpPr>
          <p:spPr>
            <a:xfrm>
              <a:off x="0" y="0"/>
              <a:ext cx="12192000" cy="6858000"/>
            </a:xfrm>
            <a:prstGeom prst="rect">
              <a:avLst/>
            </a:prstGeom>
            <a:solidFill>
              <a:srgbClr val="A6D5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51" name="Oval 50">
              <a:extLst>
                <a:ext uri="{FF2B5EF4-FFF2-40B4-BE49-F238E27FC236}">
                  <a16:creationId xmlns:a16="http://schemas.microsoft.com/office/drawing/2014/main" id="{143C7D2F-DF83-44E7-8709-18144F85711A}"/>
                </a:ext>
              </a:extLst>
            </p:cNvPr>
            <p:cNvSpPr/>
            <p:nvPr/>
          </p:nvSpPr>
          <p:spPr>
            <a:xfrm>
              <a:off x="2399551" y="1120776"/>
              <a:ext cx="3152775" cy="302595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grpSp>
      <p:pic>
        <p:nvPicPr>
          <p:cNvPr id="5" name="Picture 2">
            <a:extLst>
              <a:ext uri="{FF2B5EF4-FFF2-40B4-BE49-F238E27FC236}">
                <a16:creationId xmlns:a16="http://schemas.microsoft.com/office/drawing/2014/main" id="{35E9DA00-F5A7-4B38-BE84-76903888386B}"/>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10000" b="99630" l="547" r="99792">
                        <a14:foregroundMark x1="4922" y1="93194" x2="99792" y2="93194"/>
                        <a14:foregroundMark x1="99792" y1="93194" x2="99792" y2="93194"/>
                        <a14:foregroundMark x1="55339" y1="83194" x2="91667" y2="81991"/>
                        <a14:foregroundMark x1="91667" y1="81991" x2="93620" y2="81991"/>
                        <a14:foregroundMark x1="95833" y1="72824" x2="90417" y2="86806"/>
                        <a14:foregroundMark x1="4297" y1="85694" x2="9922" y2="94213"/>
                        <a14:foregroundMark x1="4922" y1="97407" x2="93828" y2="99630"/>
                        <a14:foregroundMark x1="1250" y1="92593" x2="547" y2="88009"/>
                      </a14:backgroundRemoval>
                    </a14:imgEffect>
                    <a14:imgEffect>
                      <a14:artisticCutout/>
                    </a14:imgEffect>
                  </a14:imgLayer>
                </a14:imgProps>
              </a:ext>
              <a:ext uri="{28A0092B-C50C-407E-A947-70E740481C1C}">
                <a14:useLocalDpi xmlns:a14="http://schemas.microsoft.com/office/drawing/2010/main" val="0"/>
              </a:ext>
            </a:extLst>
          </a:blip>
          <a:srcRect/>
          <a:stretch>
            <a:fillRect/>
          </a:stretch>
        </p:blipFill>
        <p:spPr bwMode="auto">
          <a:xfrm>
            <a:off x="0" y="-3216426"/>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8">
            <a:extLst>
              <a:ext uri="{FF2B5EF4-FFF2-40B4-BE49-F238E27FC236}">
                <a16:creationId xmlns:a16="http://schemas.microsoft.com/office/drawing/2014/main" id="{A90AD02E-1ABC-402E-8CD9-5EB167BC4724}"/>
              </a:ext>
            </a:extLst>
          </p:cNvPr>
          <p:cNvPicPr>
            <a:picLocks noChangeAspect="1"/>
          </p:cNvPicPr>
          <p:nvPr/>
        </p:nvPicPr>
        <p:blipFill rotWithShape="1">
          <a:blip r:embed="rId4"/>
          <a:srcRect l="6360" r="8947" b="84675"/>
          <a:stretch/>
        </p:blipFill>
        <p:spPr>
          <a:xfrm>
            <a:off x="0" y="5262288"/>
            <a:ext cx="12192000" cy="1595712"/>
          </a:xfrm>
          <a:prstGeom prst="rect">
            <a:avLst/>
          </a:prstGeom>
        </p:spPr>
      </p:pic>
      <p:grpSp>
        <p:nvGrpSpPr>
          <p:cNvPr id="75" name="Group 74">
            <a:extLst>
              <a:ext uri="{FF2B5EF4-FFF2-40B4-BE49-F238E27FC236}">
                <a16:creationId xmlns:a16="http://schemas.microsoft.com/office/drawing/2014/main" id="{A19668E5-BB31-4F7A-8F9A-AFCE2B68CB80}"/>
              </a:ext>
            </a:extLst>
          </p:cNvPr>
          <p:cNvGrpSpPr/>
          <p:nvPr/>
        </p:nvGrpSpPr>
        <p:grpSpPr>
          <a:xfrm>
            <a:off x="-135" y="-6158278"/>
            <a:ext cx="12192000" cy="6121400"/>
            <a:chOff x="0" y="488949"/>
            <a:chExt cx="12192000" cy="6121400"/>
          </a:xfrm>
        </p:grpSpPr>
        <p:grpSp>
          <p:nvGrpSpPr>
            <p:cNvPr id="76" name="Group 75">
              <a:extLst>
                <a:ext uri="{FF2B5EF4-FFF2-40B4-BE49-F238E27FC236}">
                  <a16:creationId xmlns:a16="http://schemas.microsoft.com/office/drawing/2014/main" id="{34896C5F-F9D6-422A-A68E-6B09FF929FE1}"/>
                </a:ext>
              </a:extLst>
            </p:cNvPr>
            <p:cNvGrpSpPr/>
            <p:nvPr/>
          </p:nvGrpSpPr>
          <p:grpSpPr>
            <a:xfrm>
              <a:off x="0" y="488949"/>
              <a:ext cx="12192000" cy="6121400"/>
              <a:chOff x="0" y="736599"/>
              <a:chExt cx="12192000" cy="6121400"/>
            </a:xfrm>
          </p:grpSpPr>
          <p:grpSp>
            <p:nvGrpSpPr>
              <p:cNvPr id="78" name="Group 77">
                <a:extLst>
                  <a:ext uri="{FF2B5EF4-FFF2-40B4-BE49-F238E27FC236}">
                    <a16:creationId xmlns:a16="http://schemas.microsoft.com/office/drawing/2014/main" id="{294570ED-26C5-4BE7-BF5B-BA17D7668364}"/>
                  </a:ext>
                </a:extLst>
              </p:cNvPr>
              <p:cNvGrpSpPr/>
              <p:nvPr/>
            </p:nvGrpSpPr>
            <p:grpSpPr>
              <a:xfrm>
                <a:off x="0" y="736599"/>
                <a:ext cx="12192000" cy="6121400"/>
                <a:chOff x="0" y="736599"/>
                <a:chExt cx="12192000" cy="6121400"/>
              </a:xfrm>
            </p:grpSpPr>
            <p:pic>
              <p:nvPicPr>
                <p:cNvPr id="81" name="Picture 2">
                  <a:extLst>
                    <a:ext uri="{FF2B5EF4-FFF2-40B4-BE49-F238E27FC236}">
                      <a16:creationId xmlns:a16="http://schemas.microsoft.com/office/drawing/2014/main" id="{C5354A5E-F2C1-4F49-9425-C5AC86E8E539}"/>
                    </a:ext>
                  </a:extLst>
                </p:cNvPr>
                <p:cNvPicPr>
                  <a:picLocks noChangeAspect="1" noChangeArrowheads="1"/>
                </p:cNvPicPr>
                <p:nvPr/>
              </p:nvPicPr>
              <p:blipFill rotWithShape="1">
                <a:blip r:embed="rId5">
                  <a:duotone>
                    <a:prstClr val="black"/>
                    <a:schemeClr val="accent1">
                      <a:tint val="45000"/>
                      <a:satMod val="400000"/>
                    </a:schemeClr>
                  </a:duotone>
                  <a:extLst>
                    <a:ext uri="{BEBA8EAE-BF5A-486C-A8C5-ECC9F3942E4B}">
                      <a14:imgProps xmlns:a14="http://schemas.microsoft.com/office/drawing/2010/main">
                        <a14:imgLayer r:embed="rId3">
                          <a14:imgEffect>
                            <a14:backgroundRemoval t="10000" b="99630" l="547" r="99792">
                              <a14:foregroundMark x1="4922" y1="93194" x2="99792" y2="93194"/>
                              <a14:foregroundMark x1="99792" y1="93194" x2="99792" y2="93194"/>
                              <a14:foregroundMark x1="55339" y1="83194" x2="91667" y2="81991"/>
                              <a14:foregroundMark x1="91667" y1="81991" x2="93620" y2="81991"/>
                              <a14:foregroundMark x1="95833" y1="72824" x2="90417" y2="86806"/>
                              <a14:foregroundMark x1="4297" y1="85694" x2="9922" y2="94213"/>
                              <a14:foregroundMark x1="4922" y1="97407" x2="93828" y2="99630"/>
                              <a14:foregroundMark x1="1250" y1="92593" x2="547" y2="88009"/>
                              <a14:foregroundMark x1="67708" y1="70602" x2="67708" y2="70602"/>
                              <a14:foregroundMark x1="67786" y1="67176" x2="67786" y2="69630"/>
                              <a14:foregroundMark x1="77370" y1="69630" x2="76953" y2="58981"/>
                              <a14:foregroundMark x1="76953" y1="58981" x2="79297" y2="68148"/>
                              <a14:foregroundMark x1="2578" y1="72824" x2="3464" y2="64815"/>
                              <a14:foregroundMark x1="3464" y1="64815" x2="5286" y2="72824"/>
                              <a14:foregroundMark x1="5286" y1="72824" x2="3854" y2="64306"/>
                              <a14:foregroundMark x1="3854" y1="64306" x2="3411" y2="63843"/>
                              <a14:foregroundMark x1="10000" y1="64583" x2="9922" y2="63333"/>
                              <a14:foregroundMark x1="4036" y1="62963" x2="3750" y2="61111"/>
                              <a14:foregroundMark x1="3333" y1="63102" x2="3828" y2="61620"/>
                              <a14:foregroundMark x1="3464" y1="61481" x2="3828" y2="63935"/>
                              <a14:foregroundMark x1="3750" y1="61250" x2="5495" y2="64306"/>
                              <a14:backgroundMark x1="16042" y1="47176" x2="31146" y2="49954"/>
                              <a14:backgroundMark x1="31146" y1="49954" x2="33411" y2="48750"/>
                              <a14:backgroundMark x1="23047" y1="53333" x2="28333" y2="47176"/>
                              <a14:backgroundMark x1="30000" y1="37407" x2="27057" y2="53102"/>
                              <a14:backgroundMark x1="27057" y1="53102" x2="26458" y2="53704"/>
                              <a14:backgroundMark x1="27214" y1="49630" x2="16224" y2="56019"/>
                              <a14:backgroundMark x1="16224" y1="56019" x2="11979" y2="60602"/>
                              <a14:backgroundMark x1="11979" y1="60602" x2="7786" y2="58009"/>
                              <a14:backgroundMark x1="7786" y1="58009" x2="16068" y2="43519"/>
                              <a14:backgroundMark x1="16068" y1="43519" x2="15286" y2="54722"/>
                              <a14:backgroundMark x1="15286" y1="54722" x2="17865" y2="60093"/>
                              <a14:backgroundMark x1="17865" y1="60093" x2="12344" y2="65093"/>
                              <a14:backgroundMark x1="3297" y1="61553" x2="1693" y2="60926"/>
                              <a14:backgroundMark x1="9918" y1="64144" x2="3800" y2="61750"/>
                              <a14:backgroundMark x1="12344" y1="65093" x2="10069" y2="64203"/>
                              <a14:backgroundMark x1="4470" y1="61414" x2="10911" y2="62546"/>
                              <a14:backgroundMark x1="1693" y1="60926" x2="3896" y2="61313"/>
                              <a14:backgroundMark x1="10911" y1="62546" x2="25391" y2="72407"/>
                              <a14:backgroundMark x1="25391" y1="72407" x2="30156" y2="66667"/>
                              <a14:backgroundMark x1="30156" y1="66667" x2="43229" y2="59861"/>
                              <a14:backgroundMark x1="43229" y1="59861" x2="49089" y2="53380"/>
                              <a14:backgroundMark x1="49089" y1="53380" x2="54115" y2="53426"/>
                              <a14:backgroundMark x1="54115" y1="53426" x2="56224" y2="60602"/>
                              <a14:backgroundMark x1="56224" y1="60602" x2="63802" y2="53333"/>
                              <a14:backgroundMark x1="63802" y1="53333" x2="69193" y2="58704"/>
                              <a14:backgroundMark x1="69193" y1="58704" x2="78385" y2="51806"/>
                              <a14:backgroundMark x1="78385" y1="51806" x2="82214" y2="55509"/>
                              <a14:backgroundMark x1="82214" y1="55509" x2="86250" y2="55417"/>
                              <a14:backgroundMark x1="86250" y1="55417" x2="88307" y2="47917"/>
                              <a14:backgroundMark x1="88307" y1="47917" x2="92786" y2="43981"/>
                              <a14:backgroundMark x1="92786" y1="43981" x2="96198" y2="48380"/>
                              <a14:backgroundMark x1="96198" y1="48380" x2="98802" y2="33426"/>
                              <a14:backgroundMark x1="98802" y1="33426" x2="95260" y2="26852"/>
                              <a14:backgroundMark x1="95260" y1="26852" x2="81927" y2="48565"/>
                              <a14:backgroundMark x1="81927" y1="48565" x2="72057" y2="55231"/>
                              <a14:backgroundMark x1="72057" y1="55231" x2="43385" y2="50648"/>
                              <a14:backgroundMark x1="43385" y1="50648" x2="25182" y2="59907"/>
                              <a14:backgroundMark x1="25182" y1="59907" x2="18021" y2="50231"/>
                              <a14:backgroundMark x1="18021" y1="50231" x2="9870" y2="52593"/>
                              <a14:backgroundMark x1="9870" y1="52593" x2="5885" y2="61204"/>
                              <a14:backgroundMark x1="3144" y1="62416" x2="859" y2="63426"/>
                              <a14:backgroundMark x1="5885" y1="61204" x2="4660" y2="61746"/>
                              <a14:backgroundMark x1="859" y1="63426" x2="625" y2="72083"/>
                              <a14:backgroundMark x1="625" y1="72083" x2="625" y2="72083"/>
                              <a14:backgroundMark x1="17995" y1="52454" x2="32891" y2="44769"/>
                              <a14:backgroundMark x1="32891" y1="44769" x2="9740" y2="54213"/>
                              <a14:backgroundMark x1="9740" y1="54213" x2="27214" y2="44398"/>
                              <a14:backgroundMark x1="27214" y1="44398" x2="22161" y2="49954"/>
                              <a14:backgroundMark x1="22161" y1="49954" x2="28672" y2="50185"/>
                              <a14:backgroundMark x1="28672" y1="50185" x2="23646" y2="48148"/>
                              <a14:backgroundMark x1="23646" y1="48148" x2="19505" y2="51481"/>
                              <a14:backgroundMark x1="19505" y1="51481" x2="24792" y2="49630"/>
                              <a14:backgroundMark x1="29792" y1="46898" x2="17708" y2="50741"/>
                              <a14:backgroundMark x1="30286" y1="46898" x2="30911" y2="47176"/>
                              <a14:backgroundMark x1="32995" y1="47639" x2="33255" y2="50741"/>
                              <a14:backgroundMark x1="32161" y1="46667" x2="32708" y2="49491"/>
                              <a14:backgroundMark x1="31380" y1="47037" x2="31589" y2="49861"/>
                              <a14:backgroundMark x1="31536" y1="47037" x2="30625" y2="50000"/>
                              <a14:backgroundMark x1="30911" y1="46435" x2="30625" y2="49769"/>
                              <a14:backgroundMark x1="30625" y1="46528" x2="30755" y2="48889"/>
                              <a14:backgroundMark x1="30495" y1="47639" x2="33464" y2="49861"/>
                              <a14:backgroundMark x1="32422" y1="47176" x2="33542" y2="49028"/>
                              <a14:backgroundMark x1="32370" y1="48380" x2="33750" y2="48657"/>
                              <a14:backgroundMark x1="32578" y1="47176" x2="33880" y2="47407"/>
                              <a14:backgroundMark x1="32630" y1="47407" x2="33620" y2="47639"/>
                              <a14:backgroundMark x1="25078" y1="74676" x2="25078" y2="74676"/>
                              <a14:backgroundMark x1="25755" y1="81620" x2="27500" y2="70694"/>
                              <a14:backgroundMark x1="27500" y1="70694" x2="38177" y2="68657"/>
                              <a14:backgroundMark x1="38177" y1="68657" x2="41328" y2="64120"/>
                              <a14:backgroundMark x1="41328" y1="64120" x2="45599" y2="68611"/>
                              <a14:backgroundMark x1="45599" y1="68611" x2="48411" y2="61111"/>
                              <a14:backgroundMark x1="48411" y1="61111" x2="53438" y2="57778"/>
                              <a14:backgroundMark x1="53438" y1="57778" x2="56510" y2="62361"/>
                              <a14:backgroundMark x1="56510" y1="62361" x2="58880" y2="68472"/>
                              <a14:backgroundMark x1="58880" y1="68472" x2="58958" y2="69769"/>
                              <a14:backgroundMark x1="65495" y1="69630" x2="68828" y2="60000"/>
                              <a14:backgroundMark x1="68828" y1="60000" x2="71771" y2="70648"/>
                              <a14:backgroundMark x1="71771" y1="70648" x2="73203" y2="60185"/>
                              <a14:backgroundMark x1="73203" y1="60185" x2="72708" y2="58148"/>
                              <a14:backgroundMark x1="80625" y1="64444" x2="82005" y2="59028"/>
                              <a14:backgroundMark x1="94297" y1="56667" x2="95547" y2="49259"/>
                              <a14:backgroundMark x1="18203" y1="78519" x2="16302" y2="71157"/>
                              <a14:backgroundMark x1="16302" y1="71157" x2="13255" y2="70139"/>
                            </a14:backgroundRemoval>
                          </a14:imgEffect>
                        </a14:imgLayer>
                      </a14:imgProps>
                    </a:ext>
                    <a:ext uri="{28A0092B-C50C-407E-A947-70E740481C1C}">
                      <a14:useLocalDpi xmlns:a14="http://schemas.microsoft.com/office/drawing/2010/main" val="0"/>
                    </a:ext>
                  </a:extLst>
                </a:blip>
                <a:srcRect t="42328"/>
                <a:stretch/>
              </p:blipFill>
              <p:spPr bwMode="auto">
                <a:xfrm>
                  <a:off x="0" y="2902856"/>
                  <a:ext cx="12192000" cy="3955143"/>
                </a:xfrm>
                <a:prstGeom prst="rect">
                  <a:avLst/>
                </a:prstGeom>
                <a:noFill/>
                <a:extLst>
                  <a:ext uri="{909E8E84-426E-40DD-AFC4-6F175D3DCCD1}">
                    <a14:hiddenFill xmlns:a14="http://schemas.microsoft.com/office/drawing/2010/main">
                      <a:solidFill>
                        <a:srgbClr val="FFFFFF"/>
                      </a:solidFill>
                    </a14:hiddenFill>
                  </a:ext>
                </a:extLst>
              </p:spPr>
            </p:pic>
            <p:sp>
              <p:nvSpPr>
                <p:cNvPr id="82" name="Rectangle: Rounded Corners 81">
                  <a:extLst>
                    <a:ext uri="{FF2B5EF4-FFF2-40B4-BE49-F238E27FC236}">
                      <a16:creationId xmlns:a16="http://schemas.microsoft.com/office/drawing/2014/main" id="{7D073956-A4D2-4E3A-B80C-F8C07ECC4A1B}"/>
                    </a:ext>
                  </a:extLst>
                </p:cNvPr>
                <p:cNvSpPr/>
                <p:nvPr/>
              </p:nvSpPr>
              <p:spPr>
                <a:xfrm>
                  <a:off x="11239500" y="758826"/>
                  <a:ext cx="676275" cy="361950"/>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83" name="Rectangle: Rounded Corners 82">
                  <a:extLst>
                    <a:ext uri="{FF2B5EF4-FFF2-40B4-BE49-F238E27FC236}">
                      <a16:creationId xmlns:a16="http://schemas.microsoft.com/office/drawing/2014/main" id="{1124585B-C0E2-4A9D-A0BF-073444FF2989}"/>
                    </a:ext>
                  </a:extLst>
                </p:cNvPr>
                <p:cNvSpPr/>
                <p:nvPr/>
              </p:nvSpPr>
              <p:spPr>
                <a:xfrm>
                  <a:off x="368300" y="736599"/>
                  <a:ext cx="352425" cy="69853"/>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84" name="Rectangle: Rounded Corners 83">
                  <a:extLst>
                    <a:ext uri="{FF2B5EF4-FFF2-40B4-BE49-F238E27FC236}">
                      <a16:creationId xmlns:a16="http://schemas.microsoft.com/office/drawing/2014/main" id="{44825EF5-61DF-4D3A-AD44-026DFCF8FEE7}"/>
                    </a:ext>
                  </a:extLst>
                </p:cNvPr>
                <p:cNvSpPr/>
                <p:nvPr/>
              </p:nvSpPr>
              <p:spPr>
                <a:xfrm>
                  <a:off x="368300" y="869948"/>
                  <a:ext cx="352425" cy="69853"/>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85" name="Rectangle: Rounded Corners 84">
                  <a:extLst>
                    <a:ext uri="{FF2B5EF4-FFF2-40B4-BE49-F238E27FC236}">
                      <a16:creationId xmlns:a16="http://schemas.microsoft.com/office/drawing/2014/main" id="{DC1C1BDB-C9F8-4F35-9B4B-1EF9219D8C31}"/>
                    </a:ext>
                  </a:extLst>
                </p:cNvPr>
                <p:cNvSpPr/>
                <p:nvPr/>
              </p:nvSpPr>
              <p:spPr>
                <a:xfrm>
                  <a:off x="368300" y="1003297"/>
                  <a:ext cx="352425" cy="69853"/>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86" name="TextBox 85">
                  <a:extLst>
                    <a:ext uri="{FF2B5EF4-FFF2-40B4-BE49-F238E27FC236}">
                      <a16:creationId xmlns:a16="http://schemas.microsoft.com/office/drawing/2014/main" id="{78A1A1A0-C1A7-421E-8C66-AD83D9052254}"/>
                    </a:ext>
                  </a:extLst>
                </p:cNvPr>
                <p:cNvSpPr txBox="1"/>
                <p:nvPr/>
              </p:nvSpPr>
              <p:spPr>
                <a:xfrm>
                  <a:off x="4252164" y="2562225"/>
                  <a:ext cx="3897221" cy="1200329"/>
                </a:xfrm>
                <a:prstGeom prst="rect">
                  <a:avLst/>
                </a:prstGeom>
                <a:noFill/>
              </p:spPr>
              <p:txBody>
                <a:bodyPr wrap="none" rtlCol="0">
                  <a:spAutoFit/>
                </a:bodyPr>
                <a:lstStyle/>
                <a:p>
                  <a:r>
                    <a:rPr lang="en-MY" sz="7200" dirty="0">
                      <a:solidFill>
                        <a:schemeClr val="bg1"/>
                      </a:solidFill>
                      <a:latin typeface="Felix Titling" panose="04060505060202020A04" pitchFamily="82" charset="0"/>
                    </a:rPr>
                    <a:t>FOREST </a:t>
                  </a:r>
                </a:p>
              </p:txBody>
            </p:sp>
          </p:grpSp>
          <p:sp>
            <p:nvSpPr>
              <p:cNvPr id="79" name="TextBox 78">
                <a:extLst>
                  <a:ext uri="{FF2B5EF4-FFF2-40B4-BE49-F238E27FC236}">
                    <a16:creationId xmlns:a16="http://schemas.microsoft.com/office/drawing/2014/main" id="{99BDF42D-0FB1-4E4B-BC6F-1B42C6212689}"/>
                  </a:ext>
                </a:extLst>
              </p:cNvPr>
              <p:cNvSpPr txBox="1"/>
              <p:nvPr/>
            </p:nvSpPr>
            <p:spPr>
              <a:xfrm>
                <a:off x="9987850" y="6211836"/>
                <a:ext cx="1787669" cy="369332"/>
              </a:xfrm>
              <a:prstGeom prst="rect">
                <a:avLst/>
              </a:prstGeom>
              <a:noFill/>
            </p:spPr>
            <p:txBody>
              <a:bodyPr wrap="none" rtlCol="0">
                <a:spAutoFit/>
              </a:bodyPr>
              <a:lstStyle/>
              <a:p>
                <a:r>
                  <a:rPr lang="en-MY" dirty="0">
                    <a:solidFill>
                      <a:schemeClr val="bg1"/>
                    </a:solidFill>
                    <a:latin typeface="Abadi" panose="020B0604020104020204" pitchFamily="34" charset="0"/>
                  </a:rPr>
                  <a:t>design by hmpt </a:t>
                </a:r>
              </a:p>
            </p:txBody>
          </p:sp>
          <p:sp>
            <p:nvSpPr>
              <p:cNvPr id="80" name="TextBox 79">
                <a:extLst>
                  <a:ext uri="{FF2B5EF4-FFF2-40B4-BE49-F238E27FC236}">
                    <a16:creationId xmlns:a16="http://schemas.microsoft.com/office/drawing/2014/main" id="{B3C866F2-F806-4471-9C9A-32CBB8CF905D}"/>
                  </a:ext>
                </a:extLst>
              </p:cNvPr>
              <p:cNvSpPr txBox="1"/>
              <p:nvPr/>
            </p:nvSpPr>
            <p:spPr>
              <a:xfrm>
                <a:off x="211297" y="5988052"/>
                <a:ext cx="803425" cy="707886"/>
              </a:xfrm>
              <a:prstGeom prst="rect">
                <a:avLst/>
              </a:prstGeom>
              <a:noFill/>
            </p:spPr>
            <p:txBody>
              <a:bodyPr wrap="none" rtlCol="0">
                <a:spAutoFit/>
              </a:bodyPr>
              <a:lstStyle/>
              <a:p>
                <a:r>
                  <a:rPr lang="en-MY" sz="4000" dirty="0">
                    <a:solidFill>
                      <a:schemeClr val="bg1"/>
                    </a:solidFill>
                    <a:latin typeface="Abadi" panose="020B0604020104020204" pitchFamily="34" charset="0"/>
                  </a:rPr>
                  <a:t>07</a:t>
                </a:r>
              </a:p>
            </p:txBody>
          </p:sp>
        </p:grpSp>
        <p:pic>
          <p:nvPicPr>
            <p:cNvPr id="77" name="Graphic 76" descr="Leaf with solid fill">
              <a:extLst>
                <a:ext uri="{FF2B5EF4-FFF2-40B4-BE49-F238E27FC236}">
                  <a16:creationId xmlns:a16="http://schemas.microsoft.com/office/drawing/2014/main" id="{9772F276-92FC-4C1F-8D0A-4DCB275BFE8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253477" y="1901828"/>
              <a:ext cx="720414" cy="720414"/>
            </a:xfrm>
            <a:prstGeom prst="rect">
              <a:avLst/>
            </a:prstGeom>
          </p:spPr>
        </p:pic>
      </p:grpSp>
      <p:grpSp>
        <p:nvGrpSpPr>
          <p:cNvPr id="114" name="Group 113">
            <a:extLst>
              <a:ext uri="{FF2B5EF4-FFF2-40B4-BE49-F238E27FC236}">
                <a16:creationId xmlns:a16="http://schemas.microsoft.com/office/drawing/2014/main" id="{EED953A4-820C-4212-832B-15473D3381D4}"/>
              </a:ext>
            </a:extLst>
          </p:cNvPr>
          <p:cNvGrpSpPr/>
          <p:nvPr/>
        </p:nvGrpSpPr>
        <p:grpSpPr>
          <a:xfrm>
            <a:off x="288054" y="391276"/>
            <a:ext cx="352425" cy="336551"/>
            <a:chOff x="288054" y="391276"/>
            <a:chExt cx="352425" cy="336551"/>
          </a:xfrm>
        </p:grpSpPr>
        <p:sp>
          <p:nvSpPr>
            <p:cNvPr id="115" name="Rectangle: Rounded Corners 114">
              <a:extLst>
                <a:ext uri="{FF2B5EF4-FFF2-40B4-BE49-F238E27FC236}">
                  <a16:creationId xmlns:a16="http://schemas.microsoft.com/office/drawing/2014/main" id="{51B9675D-6E07-41D7-8E27-AEDD6A205969}"/>
                </a:ext>
              </a:extLst>
            </p:cNvPr>
            <p:cNvSpPr/>
            <p:nvPr/>
          </p:nvSpPr>
          <p:spPr>
            <a:xfrm>
              <a:off x="288054" y="391276"/>
              <a:ext cx="352425" cy="69853"/>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16" name="Rectangle: Rounded Corners 115">
              <a:extLst>
                <a:ext uri="{FF2B5EF4-FFF2-40B4-BE49-F238E27FC236}">
                  <a16:creationId xmlns:a16="http://schemas.microsoft.com/office/drawing/2014/main" id="{AD7E8773-CE03-453E-8643-88F278511707}"/>
                </a:ext>
              </a:extLst>
            </p:cNvPr>
            <p:cNvSpPr/>
            <p:nvPr/>
          </p:nvSpPr>
          <p:spPr>
            <a:xfrm>
              <a:off x="288054" y="524625"/>
              <a:ext cx="352425" cy="69853"/>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17" name="Rectangle: Rounded Corners 116">
              <a:extLst>
                <a:ext uri="{FF2B5EF4-FFF2-40B4-BE49-F238E27FC236}">
                  <a16:creationId xmlns:a16="http://schemas.microsoft.com/office/drawing/2014/main" id="{C67C453E-432F-46BA-8A1A-E3D5AC452E2E}"/>
                </a:ext>
              </a:extLst>
            </p:cNvPr>
            <p:cNvSpPr/>
            <p:nvPr/>
          </p:nvSpPr>
          <p:spPr>
            <a:xfrm>
              <a:off x="288054" y="657974"/>
              <a:ext cx="352425" cy="69853"/>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grpSp>
      <p:grpSp>
        <p:nvGrpSpPr>
          <p:cNvPr id="118" name="Group 117">
            <a:extLst>
              <a:ext uri="{FF2B5EF4-FFF2-40B4-BE49-F238E27FC236}">
                <a16:creationId xmlns:a16="http://schemas.microsoft.com/office/drawing/2014/main" id="{04E3AF89-EE7C-4B5E-898F-73F8D7F2C5A7}"/>
              </a:ext>
            </a:extLst>
          </p:cNvPr>
          <p:cNvGrpSpPr/>
          <p:nvPr/>
        </p:nvGrpSpPr>
        <p:grpSpPr>
          <a:xfrm>
            <a:off x="5139485" y="6769714"/>
            <a:ext cx="3963207" cy="4897617"/>
            <a:chOff x="5018226" y="1408163"/>
            <a:chExt cx="3963207" cy="4897617"/>
          </a:xfrm>
        </p:grpSpPr>
        <p:sp>
          <p:nvSpPr>
            <p:cNvPr id="119" name="TextBox 118">
              <a:extLst>
                <a:ext uri="{FF2B5EF4-FFF2-40B4-BE49-F238E27FC236}">
                  <a16:creationId xmlns:a16="http://schemas.microsoft.com/office/drawing/2014/main" id="{FB56D85F-2F19-49DC-9425-FA7DA6F7BEBD}"/>
                </a:ext>
              </a:extLst>
            </p:cNvPr>
            <p:cNvSpPr txBox="1"/>
            <p:nvPr/>
          </p:nvSpPr>
          <p:spPr>
            <a:xfrm>
              <a:off x="5018226" y="1408163"/>
              <a:ext cx="2820003" cy="769441"/>
            </a:xfrm>
            <a:prstGeom prst="rect">
              <a:avLst/>
            </a:prstGeom>
            <a:noFill/>
          </p:spPr>
          <p:txBody>
            <a:bodyPr wrap="none" rtlCol="0">
              <a:spAutoFit/>
            </a:bodyPr>
            <a:lstStyle/>
            <a:p>
              <a:r>
                <a:rPr lang="en-MY" sz="4400" b="1" dirty="0">
                  <a:solidFill>
                    <a:schemeClr val="bg1"/>
                  </a:solidFill>
                  <a:latin typeface="Abadi" panose="020B0604020104020204" pitchFamily="34" charset="0"/>
                </a:rPr>
                <a:t>about seed</a:t>
              </a:r>
            </a:p>
          </p:txBody>
        </p:sp>
        <p:sp>
          <p:nvSpPr>
            <p:cNvPr id="120" name="TextBox 119">
              <a:extLst>
                <a:ext uri="{FF2B5EF4-FFF2-40B4-BE49-F238E27FC236}">
                  <a16:creationId xmlns:a16="http://schemas.microsoft.com/office/drawing/2014/main" id="{E05C9165-4256-4483-B155-06B7CC1551AA}"/>
                </a:ext>
              </a:extLst>
            </p:cNvPr>
            <p:cNvSpPr txBox="1"/>
            <p:nvPr/>
          </p:nvSpPr>
          <p:spPr>
            <a:xfrm>
              <a:off x="5037267" y="2211124"/>
              <a:ext cx="3944166" cy="3693319"/>
            </a:xfrm>
            <a:prstGeom prst="rect">
              <a:avLst/>
            </a:prstGeom>
            <a:noFill/>
          </p:spPr>
          <p:txBody>
            <a:bodyPr wrap="square" rtlCol="0">
              <a:spAutoFit/>
            </a:bodyPr>
            <a:lstStyle/>
            <a:p>
              <a:pPr algn="just"/>
              <a:r>
                <a:rPr lang="en-US" dirty="0">
                  <a:solidFill>
                    <a:schemeClr val="bg1">
                      <a:lumMod val="95000"/>
                    </a:schemeClr>
                  </a:solidFill>
                </a:rPr>
                <a:t>A seed is an embryonic plant enclosed in a protective outer covering. The formation of the seed is part of the process of reproduction in seed plants, the spermatophytes, including the gymnosperm and angiosperm plants.</a:t>
              </a:r>
            </a:p>
            <a:p>
              <a:pPr algn="just"/>
              <a:endParaRPr lang="en-US" dirty="0">
                <a:solidFill>
                  <a:schemeClr val="bg1">
                    <a:lumMod val="95000"/>
                  </a:schemeClr>
                </a:solidFill>
              </a:endParaRPr>
            </a:p>
            <a:p>
              <a:pPr algn="just"/>
              <a:r>
                <a:rPr lang="en-US" dirty="0">
                  <a:solidFill>
                    <a:schemeClr val="bg1">
                      <a:lumMod val="95000"/>
                    </a:schemeClr>
                  </a:solidFill>
                </a:rPr>
                <a:t>Seeds are the product of the ripened ovule, after fertilization by pollen and some growth within the mother plant. The embryo develops from the zygote, and the seed coat from the integuments of the ovule.</a:t>
              </a:r>
              <a:endParaRPr lang="en-MY" dirty="0">
                <a:solidFill>
                  <a:schemeClr val="bg1">
                    <a:lumMod val="95000"/>
                  </a:schemeClr>
                </a:solidFill>
              </a:endParaRPr>
            </a:p>
          </p:txBody>
        </p:sp>
        <p:sp>
          <p:nvSpPr>
            <p:cNvPr id="121" name="TextBox 120">
              <a:extLst>
                <a:ext uri="{FF2B5EF4-FFF2-40B4-BE49-F238E27FC236}">
                  <a16:creationId xmlns:a16="http://schemas.microsoft.com/office/drawing/2014/main" id="{657B3C84-7B63-4DE3-B747-032AC5154F81}"/>
                </a:ext>
              </a:extLst>
            </p:cNvPr>
            <p:cNvSpPr txBox="1"/>
            <p:nvPr/>
          </p:nvSpPr>
          <p:spPr>
            <a:xfrm>
              <a:off x="5044644" y="5936448"/>
              <a:ext cx="1787669" cy="369332"/>
            </a:xfrm>
            <a:prstGeom prst="rect">
              <a:avLst/>
            </a:prstGeom>
            <a:noFill/>
          </p:spPr>
          <p:txBody>
            <a:bodyPr wrap="none" rtlCol="0">
              <a:spAutoFit/>
            </a:bodyPr>
            <a:lstStyle/>
            <a:p>
              <a:r>
                <a:rPr lang="en-MY" dirty="0">
                  <a:solidFill>
                    <a:schemeClr val="bg1"/>
                  </a:solidFill>
                  <a:latin typeface="Abadi" panose="020B0604020104020204" pitchFamily="34" charset="0"/>
                </a:rPr>
                <a:t>design by hmpt </a:t>
              </a:r>
            </a:p>
          </p:txBody>
        </p:sp>
      </p:grpSp>
      <p:pic>
        <p:nvPicPr>
          <p:cNvPr id="72" name="Graphic 71" descr="Leaf with solid fill">
            <a:extLst>
              <a:ext uri="{FF2B5EF4-FFF2-40B4-BE49-F238E27FC236}">
                <a16:creationId xmlns:a16="http://schemas.microsoft.com/office/drawing/2014/main" id="{23FDCCF8-687B-4DE6-9111-F945369F0BD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854880" y="321732"/>
            <a:ext cx="265799" cy="265799"/>
          </a:xfrm>
          <a:prstGeom prst="rect">
            <a:avLst/>
          </a:prstGeom>
        </p:spPr>
      </p:pic>
      <p:sp>
        <p:nvSpPr>
          <p:cNvPr id="89" name="TextBox 88">
            <a:extLst>
              <a:ext uri="{FF2B5EF4-FFF2-40B4-BE49-F238E27FC236}">
                <a16:creationId xmlns:a16="http://schemas.microsoft.com/office/drawing/2014/main" id="{7B5A4D45-409A-4486-959A-603206583A4F}"/>
              </a:ext>
            </a:extLst>
          </p:cNvPr>
          <p:cNvSpPr txBox="1"/>
          <p:nvPr/>
        </p:nvSpPr>
        <p:spPr>
          <a:xfrm>
            <a:off x="2062862" y="426202"/>
            <a:ext cx="6575839" cy="369332"/>
          </a:xfrm>
          <a:prstGeom prst="rect">
            <a:avLst/>
          </a:prstGeom>
          <a:noFill/>
        </p:spPr>
        <p:txBody>
          <a:bodyPr wrap="none" rtlCol="0">
            <a:spAutoFit/>
          </a:bodyPr>
          <a:lstStyle/>
          <a:p>
            <a:r>
              <a:rPr lang="en-US" dirty="0">
                <a:solidFill>
                  <a:schemeClr val="bg1"/>
                </a:solidFill>
                <a:latin typeface="Abadi" panose="020B0604020104020204" pitchFamily="34" charset="0"/>
              </a:rPr>
              <a:t>	</a:t>
            </a:r>
            <a:r>
              <a:rPr lang="id-ID" b="1" i="0" dirty="0">
                <a:solidFill>
                  <a:schemeClr val="bg1"/>
                </a:solidFill>
                <a:effectLst/>
                <a:latin typeface="Roboto" panose="02000000000000000000" pitchFamily="2" charset="0"/>
              </a:rPr>
              <a:t>Kemajuan implementasi kelas (interaksi antar objek)</a:t>
            </a:r>
            <a:endParaRPr lang="en-MY" dirty="0">
              <a:solidFill>
                <a:schemeClr val="bg1"/>
              </a:solidFill>
              <a:latin typeface="Abadi" panose="020B0604020104020204" pitchFamily="34" charset="0"/>
            </a:endParaRPr>
          </a:p>
        </p:txBody>
      </p:sp>
      <p:sp>
        <p:nvSpPr>
          <p:cNvPr id="31" name="TextBox 30">
            <a:extLst>
              <a:ext uri="{FF2B5EF4-FFF2-40B4-BE49-F238E27FC236}">
                <a16:creationId xmlns:a16="http://schemas.microsoft.com/office/drawing/2014/main" id="{CA24BB4A-B559-485A-B0EE-1C2B72E2BA08}"/>
              </a:ext>
            </a:extLst>
          </p:cNvPr>
          <p:cNvSpPr txBox="1"/>
          <p:nvPr/>
        </p:nvSpPr>
        <p:spPr>
          <a:xfrm>
            <a:off x="211162" y="6369604"/>
            <a:ext cx="1664238" cy="400110"/>
          </a:xfrm>
          <a:prstGeom prst="rect">
            <a:avLst/>
          </a:prstGeom>
          <a:noFill/>
        </p:spPr>
        <p:txBody>
          <a:bodyPr wrap="none" rtlCol="0">
            <a:spAutoFit/>
          </a:bodyPr>
          <a:lstStyle/>
          <a:p>
            <a:r>
              <a:rPr lang="id-ID" sz="2000" dirty="0">
                <a:solidFill>
                  <a:schemeClr val="bg1"/>
                </a:solidFill>
                <a:latin typeface="Abadi" panose="020B0604020104020204" pitchFamily="34" charset="0"/>
              </a:rPr>
              <a:t>rebah.an tech</a:t>
            </a:r>
            <a:endParaRPr lang="en-MY" sz="2000" dirty="0">
              <a:solidFill>
                <a:schemeClr val="bg1"/>
              </a:solidFill>
              <a:latin typeface="Abadi" panose="020B0604020104020204" pitchFamily="34" charset="0"/>
            </a:endParaRPr>
          </a:p>
        </p:txBody>
      </p:sp>
      <p:sp>
        <p:nvSpPr>
          <p:cNvPr id="32" name="TextBox 31">
            <a:extLst>
              <a:ext uri="{FF2B5EF4-FFF2-40B4-BE49-F238E27FC236}">
                <a16:creationId xmlns:a16="http://schemas.microsoft.com/office/drawing/2014/main" id="{0BFE2F79-F3BE-4EAA-9205-8C404541C7CE}"/>
              </a:ext>
            </a:extLst>
          </p:cNvPr>
          <p:cNvSpPr txBox="1"/>
          <p:nvPr/>
        </p:nvSpPr>
        <p:spPr>
          <a:xfrm>
            <a:off x="9838887" y="6354462"/>
            <a:ext cx="2367956" cy="369332"/>
          </a:xfrm>
          <a:prstGeom prst="rect">
            <a:avLst/>
          </a:prstGeom>
          <a:noFill/>
        </p:spPr>
        <p:txBody>
          <a:bodyPr wrap="none" rtlCol="0">
            <a:spAutoFit/>
          </a:bodyPr>
          <a:lstStyle/>
          <a:p>
            <a:r>
              <a:rPr lang="id-ID" dirty="0">
                <a:solidFill>
                  <a:schemeClr val="bg1"/>
                </a:solidFill>
                <a:latin typeface="Abadi" panose="020B0604020104020204" pitchFamily="34" charset="0"/>
              </a:rPr>
              <a:t>Kelompok PBO10-RA</a:t>
            </a:r>
            <a:r>
              <a:rPr lang="en-MY" dirty="0">
                <a:solidFill>
                  <a:schemeClr val="bg1"/>
                </a:solidFill>
                <a:latin typeface="Abadi" panose="020B0604020104020204" pitchFamily="34" charset="0"/>
              </a:rPr>
              <a:t> </a:t>
            </a:r>
          </a:p>
        </p:txBody>
      </p:sp>
      <p:pic>
        <p:nvPicPr>
          <p:cNvPr id="4" name="Picture 3">
            <a:extLst>
              <a:ext uri="{FF2B5EF4-FFF2-40B4-BE49-F238E27FC236}">
                <a16:creationId xmlns:a16="http://schemas.microsoft.com/office/drawing/2014/main" id="{1A28B2A8-A3E2-4C4C-A9A1-3E128754127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97495" y="1139033"/>
            <a:ext cx="6178868" cy="4635738"/>
          </a:xfrm>
          <a:prstGeom prst="rect">
            <a:avLst/>
          </a:prstGeom>
        </p:spPr>
      </p:pic>
      <p:pic>
        <p:nvPicPr>
          <p:cNvPr id="7" name="Picture 6">
            <a:extLst>
              <a:ext uri="{FF2B5EF4-FFF2-40B4-BE49-F238E27FC236}">
                <a16:creationId xmlns:a16="http://schemas.microsoft.com/office/drawing/2014/main" id="{FB6E2638-724F-4517-834B-4D9D362C539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745304" y="1167609"/>
            <a:ext cx="6026460" cy="4578585"/>
          </a:xfrm>
          <a:prstGeom prst="rect">
            <a:avLst/>
          </a:prstGeom>
        </p:spPr>
      </p:pic>
      <p:pic>
        <p:nvPicPr>
          <p:cNvPr id="10" name="Picture 9">
            <a:extLst>
              <a:ext uri="{FF2B5EF4-FFF2-40B4-BE49-F238E27FC236}">
                <a16:creationId xmlns:a16="http://schemas.microsoft.com/office/drawing/2014/main" id="{5E243CA1-8D75-45AF-A55A-CC50E422FA8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616174" y="-374809"/>
            <a:ext cx="2307998" cy="1602022"/>
          </a:xfrm>
          <a:prstGeom prst="rect">
            <a:avLst/>
          </a:prstGeom>
        </p:spPr>
      </p:pic>
    </p:spTree>
    <p:extLst>
      <p:ext uri="{BB962C8B-B14F-4D97-AF65-F5344CB8AC3E}">
        <p14:creationId xmlns:p14="http://schemas.microsoft.com/office/powerpoint/2010/main" val="168968098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3250" advTm="1000">
        <p159:morph option="byObject"/>
      </p:transition>
    </mc:Choice>
    <mc:Fallback>
      <p:transition spd="slow" advTm="1000">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Basis</Template>
  <TotalTime>1601</TotalTime>
  <Words>1274</Words>
  <Application>Microsoft Office PowerPoint</Application>
  <PresentationFormat>Widescreen</PresentationFormat>
  <Paragraphs>157</Paragraphs>
  <Slides>16</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16</vt:i4>
      </vt:variant>
    </vt:vector>
  </HeadingPairs>
  <TitlesOfParts>
    <vt:vector size="26" baseType="lpstr">
      <vt:lpstr>Abadi</vt:lpstr>
      <vt:lpstr>Abadi Extra Light</vt:lpstr>
      <vt:lpstr>Arial</vt:lpstr>
      <vt:lpstr>Bell MT</vt:lpstr>
      <vt:lpstr>Calibri</vt:lpstr>
      <vt:lpstr>Calibri Light</vt:lpstr>
      <vt:lpstr>Felix Titling</vt:lpstr>
      <vt:lpstr>Freestyle Script</vt:lpstr>
      <vt:lpstr>Roboto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hanif mislam</dc:creator>
  <cp:lastModifiedBy>anisaprasetya7@gmail.com</cp:lastModifiedBy>
  <cp:revision>35</cp:revision>
  <dcterms:created xsi:type="dcterms:W3CDTF">2021-06-14T23:49:15Z</dcterms:created>
  <dcterms:modified xsi:type="dcterms:W3CDTF">2022-04-26T23:40:37Z</dcterms:modified>
</cp:coreProperties>
</file>